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Lst>
  <p:sldSz cy="6858000" cx="12192000"/>
  <p:notesSz cx="6858000" cy="9144000"/>
  <p:embeddedFontLst>
    <p:embeddedFont>
      <p:font typeface="Play"/>
      <p:regular r:id="rId8"/>
      <p:bold r:id="rId9"/>
    </p:embeddedFont>
    <p:embeddedFont>
      <p:font typeface="Montserrat"/>
      <p:regular r:id="rId10"/>
      <p:bold r:id="rId11"/>
      <p:italic r:id="rId12"/>
      <p:boldItalic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4" roundtripDataSignature="AMtx7milUsfUu1UCmxbdGW9eg/fM6qQGx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Montserrat-bold.fntdata"/><Relationship Id="rId10" Type="http://schemas.openxmlformats.org/officeDocument/2006/relationships/font" Target="fonts/Montserrat-regular.fntdata"/><Relationship Id="rId13" Type="http://schemas.openxmlformats.org/officeDocument/2006/relationships/font" Target="fonts/Montserrat-boldItalic.fntdata"/><Relationship Id="rId12" Type="http://schemas.openxmlformats.org/officeDocument/2006/relationships/font" Target="fonts/Montserrat-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Play-bold.fntdata"/><Relationship Id="rId14"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font" Target="fonts/Play-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E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ENGLISH</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SPANISH</a:t>
            </a:r>
            <a:endParaRPr/>
          </a:p>
        </p:txBody>
      </p:sp>
      <p:sp>
        <p:nvSpPr>
          <p:cNvPr id="105" name="Google Shape;10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d0470acf3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d0470acf3b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g3d0470acf3b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s-E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15" name="Shape 15"/>
        <p:cNvGrpSpPr/>
        <p:nvPr/>
      </p:nvGrpSpPr>
      <p:grpSpPr>
        <a:xfrm>
          <a:off x="0" y="0"/>
          <a:ext cx="0" cy="0"/>
          <a:chOff x="0" y="0"/>
          <a:chExt cx="0" cy="0"/>
        </a:xfrm>
      </p:grpSpPr>
      <p:sp>
        <p:nvSpPr>
          <p:cNvPr id="16" name="Google Shape;1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9" name="Shape 19"/>
        <p:cNvGrpSpPr/>
        <p:nvPr/>
      </p:nvGrpSpPr>
      <p:grpSpPr>
        <a:xfrm>
          <a:off x="0" y="0"/>
          <a:ext cx="0" cy="0"/>
          <a:chOff x="0" y="0"/>
          <a:chExt cx="0" cy="0"/>
        </a:xfrm>
      </p:grpSpPr>
      <p:sp>
        <p:nvSpPr>
          <p:cNvPr id="20" name="Google Shape;20;p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 name="Google Shape;22;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5" name="Shape 25"/>
        <p:cNvGrpSpPr/>
        <p:nvPr/>
      </p:nvGrpSpPr>
      <p:grpSpPr>
        <a:xfrm>
          <a:off x="0" y="0"/>
          <a:ext cx="0" cy="0"/>
          <a:chOff x="0" y="0"/>
          <a:chExt cx="0" cy="0"/>
        </a:xfrm>
      </p:grpSpPr>
      <p:sp>
        <p:nvSpPr>
          <p:cNvPr id="26" name="Google Shape;26;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1" name="Shape 31"/>
        <p:cNvGrpSpPr/>
        <p:nvPr/>
      </p:nvGrpSpPr>
      <p:grpSpPr>
        <a:xfrm>
          <a:off x="0" y="0"/>
          <a:ext cx="0" cy="0"/>
          <a:chOff x="0" y="0"/>
          <a:chExt cx="0" cy="0"/>
        </a:xfrm>
      </p:grpSpPr>
      <p:sp>
        <p:nvSpPr>
          <p:cNvPr id="32" name="Google Shape;32;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7" name="Shape 37"/>
        <p:cNvGrpSpPr/>
        <p:nvPr/>
      </p:nvGrpSpPr>
      <p:grpSpPr>
        <a:xfrm>
          <a:off x="0" y="0"/>
          <a:ext cx="0" cy="0"/>
          <a:chOff x="0" y="0"/>
          <a:chExt cx="0" cy="0"/>
        </a:xfrm>
      </p:grpSpPr>
      <p:sp>
        <p:nvSpPr>
          <p:cNvPr id="38" name="Google Shape;38;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4" name="Shape 44"/>
        <p:cNvGrpSpPr/>
        <p:nvPr/>
      </p:nvGrpSpPr>
      <p:grpSpPr>
        <a:xfrm>
          <a:off x="0" y="0"/>
          <a:ext cx="0" cy="0"/>
          <a:chOff x="0" y="0"/>
          <a:chExt cx="0" cy="0"/>
        </a:xfrm>
      </p:grpSpPr>
      <p:sp>
        <p:nvSpPr>
          <p:cNvPr id="45" name="Google Shape;45;p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3" name="Shape 53"/>
        <p:cNvGrpSpPr/>
        <p:nvPr/>
      </p:nvGrpSpPr>
      <p:grpSpPr>
        <a:xfrm>
          <a:off x="0" y="0"/>
          <a:ext cx="0" cy="0"/>
          <a:chOff x="0" y="0"/>
          <a:chExt cx="0" cy="0"/>
        </a:xfrm>
      </p:grpSpPr>
      <p:sp>
        <p:nvSpPr>
          <p:cNvPr id="54" name="Google Shape;54;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2"/>
          <p:cNvSpPr/>
          <p:nvPr>
            <p:ph idx="2" type="pic"/>
          </p:nvPr>
        </p:nvSpPr>
        <p:spPr>
          <a:xfrm>
            <a:off x="5183188" y="987425"/>
            <a:ext cx="6172200" cy="4873625"/>
          </a:xfrm>
          <a:prstGeom prst="rect">
            <a:avLst/>
          </a:prstGeom>
          <a:noFill/>
          <a:ln>
            <a:noFill/>
          </a:ln>
        </p:spPr>
      </p:sp>
      <p:sp>
        <p:nvSpPr>
          <p:cNvPr id="68" name="Google Shape;68;p1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5.jp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5.jp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p:nvPr/>
        </p:nvSpPr>
        <p:spPr>
          <a:xfrm>
            <a:off x="-27431" y="0"/>
            <a:ext cx="6095999" cy="6875526"/>
          </a:xfrm>
          <a:prstGeom prst="rect">
            <a:avLst/>
          </a:prstGeom>
          <a:solidFill>
            <a:srgbClr val="D9E5F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0000"/>
              </a:solidFill>
              <a:latin typeface="Arial"/>
              <a:ea typeface="Arial"/>
              <a:cs typeface="Arial"/>
              <a:sym typeface="Arial"/>
            </a:endParaRPr>
          </a:p>
        </p:txBody>
      </p:sp>
      <p:sp>
        <p:nvSpPr>
          <p:cNvPr id="90" name="Google Shape;90;p1"/>
          <p:cNvSpPr/>
          <p:nvPr/>
        </p:nvSpPr>
        <p:spPr>
          <a:xfrm>
            <a:off x="6096000" y="0"/>
            <a:ext cx="6095999" cy="6858000"/>
          </a:xfrm>
          <a:prstGeom prst="rect">
            <a:avLst/>
          </a:prstGeom>
          <a:solidFill>
            <a:srgbClr val="FAE2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1" name="Google Shape;91;p1"/>
          <p:cNvSpPr/>
          <p:nvPr/>
        </p:nvSpPr>
        <p:spPr>
          <a:xfrm>
            <a:off x="5284089" y="2895600"/>
            <a:ext cx="1568958" cy="914400"/>
          </a:xfrm>
          <a:prstGeom prst="ellipse">
            <a:avLst/>
          </a:prstGeom>
          <a:no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2" name="Google Shape;92;p1"/>
          <p:cNvSpPr/>
          <p:nvPr/>
        </p:nvSpPr>
        <p:spPr>
          <a:xfrm>
            <a:off x="3599688" y="2299716"/>
            <a:ext cx="4992624" cy="2057400"/>
          </a:xfrm>
          <a:prstGeom prst="ellipse">
            <a:avLst/>
          </a:prstGeom>
          <a:no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3" name="Google Shape;93;p1"/>
          <p:cNvSpPr/>
          <p:nvPr/>
        </p:nvSpPr>
        <p:spPr>
          <a:xfrm>
            <a:off x="1355407" y="1403032"/>
            <a:ext cx="9481185" cy="3850767"/>
          </a:xfrm>
          <a:prstGeom prst="ellipse">
            <a:avLst/>
          </a:prstGeom>
          <a:no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4" name="Google Shape;94;p1"/>
          <p:cNvSpPr/>
          <p:nvPr/>
        </p:nvSpPr>
        <p:spPr>
          <a:xfrm>
            <a:off x="0" y="303276"/>
            <a:ext cx="12192000" cy="6099048"/>
          </a:xfrm>
          <a:prstGeom prst="ellipse">
            <a:avLst/>
          </a:prstGeom>
          <a:no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Imagen que contiene Diagrama&#10;&#10;Descripción generada automáticamente" id="95" name="Google Shape;95;p1"/>
          <p:cNvPicPr preferRelativeResize="0"/>
          <p:nvPr/>
        </p:nvPicPr>
        <p:blipFill rotWithShape="1">
          <a:blip r:embed="rId3">
            <a:alphaModFix/>
          </a:blip>
          <a:srcRect b="0" l="0" r="0" t="0"/>
          <a:stretch/>
        </p:blipFill>
        <p:spPr>
          <a:xfrm>
            <a:off x="0" y="27051"/>
            <a:ext cx="1084063" cy="857249"/>
          </a:xfrm>
          <a:prstGeom prst="rect">
            <a:avLst/>
          </a:prstGeom>
          <a:noFill/>
          <a:ln>
            <a:noFill/>
          </a:ln>
        </p:spPr>
      </p:pic>
      <p:pic>
        <p:nvPicPr>
          <p:cNvPr descr="Imagen que contiene Texto&#10;&#10;Descripción generada automáticamente" id="96" name="Google Shape;96;p1"/>
          <p:cNvPicPr preferRelativeResize="0"/>
          <p:nvPr/>
        </p:nvPicPr>
        <p:blipFill rotWithShape="1">
          <a:blip r:embed="rId4">
            <a:alphaModFix/>
          </a:blip>
          <a:srcRect b="0" l="0" r="0" t="0"/>
          <a:stretch/>
        </p:blipFill>
        <p:spPr>
          <a:xfrm>
            <a:off x="-27432" y="6517215"/>
            <a:ext cx="1707906" cy="358311"/>
          </a:xfrm>
          <a:prstGeom prst="rect">
            <a:avLst/>
          </a:prstGeom>
          <a:noFill/>
          <a:ln>
            <a:noFill/>
          </a:ln>
        </p:spPr>
      </p:pic>
      <p:sp>
        <p:nvSpPr>
          <p:cNvPr id="97" name="Google Shape;97;p1"/>
          <p:cNvSpPr/>
          <p:nvPr/>
        </p:nvSpPr>
        <p:spPr>
          <a:xfrm>
            <a:off x="1680474" y="6505871"/>
            <a:ext cx="10511525" cy="3583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just">
              <a:lnSpc>
                <a:spcPct val="107000"/>
              </a:lnSpc>
              <a:spcBef>
                <a:spcPts val="0"/>
              </a:spcBef>
              <a:spcAft>
                <a:spcPts val="800"/>
              </a:spcAft>
              <a:buNone/>
            </a:pPr>
            <a:r>
              <a:rPr b="0" i="0" lang="es-ES" sz="800" u="none" cap="none" strike="noStrike">
                <a:solidFill>
                  <a:srgbClr val="2E4C59"/>
                </a:solidFill>
                <a:latin typeface="Calibri"/>
                <a:ea typeface="Calibri"/>
                <a:cs typeface="Calibri"/>
                <a:sym typeface="Calibri"/>
              </a:rPr>
              <a:t>This project has been co-funded with support from the European Commission. This publication reflects the views only of the author, and the Commission cannot be held responsible for any use that might be made of the information contained therein. Project ID 2023-1-ES01-KA220-HED-000161343</a:t>
            </a:r>
            <a:endParaRPr b="0" i="0" sz="1100" u="none" cap="none" strike="noStrike">
              <a:solidFill>
                <a:schemeClr val="dk1"/>
              </a:solidFill>
              <a:latin typeface="Calibri"/>
              <a:ea typeface="Calibri"/>
              <a:cs typeface="Calibri"/>
              <a:sym typeface="Calibri"/>
            </a:endParaRPr>
          </a:p>
        </p:txBody>
      </p:sp>
      <p:sp>
        <p:nvSpPr>
          <p:cNvPr id="98" name="Google Shape;98;p1"/>
          <p:cNvSpPr txBox="1"/>
          <p:nvPr/>
        </p:nvSpPr>
        <p:spPr>
          <a:xfrm>
            <a:off x="1355407" y="15063"/>
            <a:ext cx="298132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800" u="none" cap="none" strike="noStrike">
                <a:solidFill>
                  <a:schemeClr val="dk1"/>
                </a:solidFill>
                <a:latin typeface="Montserrat"/>
                <a:ea typeface="Montserrat"/>
                <a:cs typeface="Montserrat"/>
                <a:sym typeface="Montserrat"/>
              </a:rPr>
              <a:t>Strategic Stakeholders</a:t>
            </a:r>
            <a:endParaRPr sz="1800">
              <a:solidFill>
                <a:schemeClr val="dk1"/>
              </a:solidFill>
              <a:latin typeface="Montserrat"/>
              <a:ea typeface="Montserrat"/>
              <a:cs typeface="Montserrat"/>
              <a:sym typeface="Montserrat"/>
            </a:endParaRPr>
          </a:p>
        </p:txBody>
      </p:sp>
      <p:sp>
        <p:nvSpPr>
          <p:cNvPr id="99" name="Google Shape;99;p1"/>
          <p:cNvSpPr txBox="1"/>
          <p:nvPr/>
        </p:nvSpPr>
        <p:spPr>
          <a:xfrm>
            <a:off x="8129938" y="16435"/>
            <a:ext cx="202812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Montserrat"/>
                <a:ea typeface="Montserrat"/>
                <a:cs typeface="Montserrat"/>
                <a:sym typeface="Montserrat"/>
              </a:rPr>
              <a:t>Target Group</a:t>
            </a:r>
            <a:endParaRPr sz="1800">
              <a:solidFill>
                <a:schemeClr val="dk1"/>
              </a:solidFill>
              <a:latin typeface="Montserrat"/>
              <a:ea typeface="Montserrat"/>
              <a:cs typeface="Montserrat"/>
              <a:sym typeface="Montserrat"/>
            </a:endParaRPr>
          </a:p>
        </p:txBody>
      </p:sp>
      <p:sp>
        <p:nvSpPr>
          <p:cNvPr id="100" name="Google Shape;100;p1"/>
          <p:cNvSpPr txBox="1"/>
          <p:nvPr/>
        </p:nvSpPr>
        <p:spPr>
          <a:xfrm>
            <a:off x="-27432" y="6105592"/>
            <a:ext cx="298132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Montserrat"/>
                <a:ea typeface="Montserrat"/>
                <a:cs typeface="Montserrat"/>
                <a:sym typeface="Montserrat"/>
              </a:rPr>
              <a:t>CL - Stakeholder Map</a:t>
            </a:r>
            <a:endParaRPr b="1" sz="1800">
              <a:solidFill>
                <a:schemeClr val="dk1"/>
              </a:solidFill>
              <a:latin typeface="Montserrat"/>
              <a:ea typeface="Montserrat"/>
              <a:cs typeface="Montserrat"/>
              <a:sym typeface="Montserrat"/>
            </a:endParaRPr>
          </a:p>
        </p:txBody>
      </p:sp>
      <p:pic>
        <p:nvPicPr>
          <p:cNvPr id="101" name="Google Shape;101;p1"/>
          <p:cNvPicPr preferRelativeResize="0"/>
          <p:nvPr/>
        </p:nvPicPr>
        <p:blipFill>
          <a:blip r:embed="rId5">
            <a:alphaModFix/>
          </a:blip>
          <a:stretch>
            <a:fillRect/>
          </a:stretch>
        </p:blipFill>
        <p:spPr>
          <a:xfrm>
            <a:off x="10623049" y="5924338"/>
            <a:ext cx="1568950" cy="550586"/>
          </a:xfrm>
          <a:prstGeom prst="rect">
            <a:avLst/>
          </a:prstGeom>
          <a:solidFill>
            <a:srgbClr val="FAE2D5"/>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
          <p:cNvSpPr/>
          <p:nvPr/>
        </p:nvSpPr>
        <p:spPr>
          <a:xfrm>
            <a:off x="-27431" y="0"/>
            <a:ext cx="6095999" cy="6875526"/>
          </a:xfrm>
          <a:prstGeom prst="rect">
            <a:avLst/>
          </a:prstGeom>
          <a:solidFill>
            <a:srgbClr val="D9E5F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0000"/>
              </a:solidFill>
              <a:latin typeface="Arial"/>
              <a:ea typeface="Arial"/>
              <a:cs typeface="Arial"/>
              <a:sym typeface="Arial"/>
            </a:endParaRPr>
          </a:p>
        </p:txBody>
      </p:sp>
      <p:sp>
        <p:nvSpPr>
          <p:cNvPr id="108" name="Google Shape;108;p2"/>
          <p:cNvSpPr/>
          <p:nvPr/>
        </p:nvSpPr>
        <p:spPr>
          <a:xfrm>
            <a:off x="6096000" y="0"/>
            <a:ext cx="6095999" cy="6858000"/>
          </a:xfrm>
          <a:prstGeom prst="rect">
            <a:avLst/>
          </a:prstGeom>
          <a:solidFill>
            <a:srgbClr val="FAE2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9" name="Google Shape;109;p2"/>
          <p:cNvSpPr/>
          <p:nvPr/>
        </p:nvSpPr>
        <p:spPr>
          <a:xfrm>
            <a:off x="5284089" y="2895600"/>
            <a:ext cx="1568958" cy="914400"/>
          </a:xfrm>
          <a:prstGeom prst="ellipse">
            <a:avLst/>
          </a:prstGeom>
          <a:no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0" name="Google Shape;110;p2"/>
          <p:cNvSpPr/>
          <p:nvPr/>
        </p:nvSpPr>
        <p:spPr>
          <a:xfrm>
            <a:off x="3599688" y="2299716"/>
            <a:ext cx="4992624" cy="2057400"/>
          </a:xfrm>
          <a:prstGeom prst="ellipse">
            <a:avLst/>
          </a:prstGeom>
          <a:no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1" name="Google Shape;111;p2"/>
          <p:cNvSpPr/>
          <p:nvPr/>
        </p:nvSpPr>
        <p:spPr>
          <a:xfrm>
            <a:off x="1355407" y="1403032"/>
            <a:ext cx="9481185" cy="3850767"/>
          </a:xfrm>
          <a:prstGeom prst="ellipse">
            <a:avLst/>
          </a:prstGeom>
          <a:no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2" name="Google Shape;112;p2"/>
          <p:cNvSpPr/>
          <p:nvPr/>
        </p:nvSpPr>
        <p:spPr>
          <a:xfrm>
            <a:off x="0" y="303276"/>
            <a:ext cx="12192000" cy="6099048"/>
          </a:xfrm>
          <a:prstGeom prst="ellipse">
            <a:avLst/>
          </a:prstGeom>
          <a:no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Imagen que contiene Diagrama&#10;&#10;Descripción generada automáticamente" id="113" name="Google Shape;113;p2"/>
          <p:cNvPicPr preferRelativeResize="0"/>
          <p:nvPr/>
        </p:nvPicPr>
        <p:blipFill rotWithShape="1">
          <a:blip r:embed="rId3">
            <a:alphaModFix/>
          </a:blip>
          <a:srcRect b="0" l="0" r="0" t="0"/>
          <a:stretch/>
        </p:blipFill>
        <p:spPr>
          <a:xfrm>
            <a:off x="0" y="27051"/>
            <a:ext cx="1084063" cy="857249"/>
          </a:xfrm>
          <a:prstGeom prst="rect">
            <a:avLst/>
          </a:prstGeom>
          <a:noFill/>
          <a:ln>
            <a:noFill/>
          </a:ln>
        </p:spPr>
      </p:pic>
      <p:pic>
        <p:nvPicPr>
          <p:cNvPr descr="Imagen que contiene Texto&#10;&#10;Descripción generada automáticamente" id="114" name="Google Shape;114;p2"/>
          <p:cNvPicPr preferRelativeResize="0"/>
          <p:nvPr/>
        </p:nvPicPr>
        <p:blipFill rotWithShape="1">
          <a:blip r:embed="rId4">
            <a:alphaModFix/>
          </a:blip>
          <a:srcRect b="0" l="0" r="0" t="0"/>
          <a:stretch/>
        </p:blipFill>
        <p:spPr>
          <a:xfrm>
            <a:off x="-27432" y="6517215"/>
            <a:ext cx="1707906" cy="358311"/>
          </a:xfrm>
          <a:prstGeom prst="rect">
            <a:avLst/>
          </a:prstGeom>
          <a:noFill/>
          <a:ln>
            <a:noFill/>
          </a:ln>
        </p:spPr>
      </p:pic>
      <p:sp>
        <p:nvSpPr>
          <p:cNvPr id="115" name="Google Shape;115;p2"/>
          <p:cNvSpPr/>
          <p:nvPr/>
        </p:nvSpPr>
        <p:spPr>
          <a:xfrm>
            <a:off x="1680474" y="6505871"/>
            <a:ext cx="10511525" cy="3583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just">
              <a:lnSpc>
                <a:spcPct val="107000"/>
              </a:lnSpc>
              <a:spcBef>
                <a:spcPts val="0"/>
              </a:spcBef>
              <a:spcAft>
                <a:spcPts val="800"/>
              </a:spcAft>
              <a:buNone/>
            </a:pPr>
            <a:r>
              <a:rPr lang="es-ES" sz="800">
                <a:solidFill>
                  <a:srgbClr val="2E4C59"/>
                </a:solidFill>
                <a:latin typeface="Calibri"/>
                <a:ea typeface="Calibri"/>
                <a:cs typeface="Calibri"/>
                <a:sym typeface="Calibri"/>
              </a:rPr>
              <a:t>This project has been co-funded with support from the European Commission. This publication reflects the views only of the author, and the Commission cannot be held responsible for any use that might be made of the information contained therein. Project ID 2023-1-ES01-KA220-HED-000161343</a:t>
            </a:r>
            <a:endParaRPr sz="1100">
              <a:solidFill>
                <a:schemeClr val="dk1"/>
              </a:solidFill>
              <a:latin typeface="Calibri"/>
              <a:ea typeface="Calibri"/>
              <a:cs typeface="Calibri"/>
              <a:sym typeface="Calibri"/>
            </a:endParaRPr>
          </a:p>
        </p:txBody>
      </p:sp>
      <p:sp>
        <p:nvSpPr>
          <p:cNvPr id="116" name="Google Shape;116;p2"/>
          <p:cNvSpPr txBox="1"/>
          <p:nvPr/>
        </p:nvSpPr>
        <p:spPr>
          <a:xfrm>
            <a:off x="1355407" y="15063"/>
            <a:ext cx="298132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Montserrat"/>
                <a:ea typeface="Montserrat"/>
                <a:cs typeface="Montserrat"/>
                <a:sym typeface="Montserrat"/>
              </a:rPr>
              <a:t>Stakeholders Estratégicos</a:t>
            </a:r>
            <a:endParaRPr/>
          </a:p>
        </p:txBody>
      </p:sp>
      <p:sp>
        <p:nvSpPr>
          <p:cNvPr id="117" name="Google Shape;117;p2"/>
          <p:cNvSpPr txBox="1"/>
          <p:nvPr/>
        </p:nvSpPr>
        <p:spPr>
          <a:xfrm>
            <a:off x="8129938" y="16435"/>
            <a:ext cx="30531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Montserrat"/>
                <a:ea typeface="Montserrat"/>
                <a:cs typeface="Montserrat"/>
                <a:sym typeface="Montserrat"/>
              </a:rPr>
              <a:t>Grupo Objetivo</a:t>
            </a:r>
            <a:endParaRPr/>
          </a:p>
        </p:txBody>
      </p:sp>
      <p:sp>
        <p:nvSpPr>
          <p:cNvPr id="118" name="Google Shape;118;p2"/>
          <p:cNvSpPr txBox="1"/>
          <p:nvPr/>
        </p:nvSpPr>
        <p:spPr>
          <a:xfrm>
            <a:off x="-27432" y="6105592"/>
            <a:ext cx="298132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Montserrat"/>
                <a:ea typeface="Montserrat"/>
                <a:cs typeface="Montserrat"/>
                <a:sym typeface="Montserrat"/>
              </a:rPr>
              <a:t>CL - Stakeholder Map</a:t>
            </a:r>
            <a:endParaRPr b="1" sz="1800">
              <a:solidFill>
                <a:schemeClr val="dk1"/>
              </a:solidFill>
              <a:latin typeface="Montserrat"/>
              <a:ea typeface="Montserrat"/>
              <a:cs typeface="Montserrat"/>
              <a:sym typeface="Montserrat"/>
            </a:endParaRPr>
          </a:p>
        </p:txBody>
      </p:sp>
      <p:pic>
        <p:nvPicPr>
          <p:cNvPr id="119" name="Google Shape;119;p2"/>
          <p:cNvPicPr preferRelativeResize="0"/>
          <p:nvPr/>
        </p:nvPicPr>
        <p:blipFill>
          <a:blip r:embed="rId5">
            <a:alphaModFix/>
          </a:blip>
          <a:stretch>
            <a:fillRect/>
          </a:stretch>
        </p:blipFill>
        <p:spPr>
          <a:xfrm>
            <a:off x="10350224" y="5924340"/>
            <a:ext cx="1568950" cy="550584"/>
          </a:xfrm>
          <a:prstGeom prst="rect">
            <a:avLst/>
          </a:prstGeom>
          <a:solidFill>
            <a:srgbClr val="FAE2D5"/>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id="125" name="Google Shape;125;g3d0470acf3b_0_0"/>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26" name="Google Shape;126;g3d0470acf3b_0_0"/>
          <p:cNvPicPr preferRelativeResize="0"/>
          <p:nvPr/>
        </p:nvPicPr>
        <p:blipFill>
          <a:blip r:embed="rId4">
            <a:alphaModFix/>
          </a:blip>
          <a:stretch>
            <a:fillRect/>
          </a:stretch>
        </p:blipFill>
        <p:spPr>
          <a:xfrm>
            <a:off x="10566467" y="5924340"/>
            <a:ext cx="1568950" cy="550584"/>
          </a:xfrm>
          <a:prstGeom prst="rect">
            <a:avLst/>
          </a:prstGeom>
          <a:solidFill>
            <a:srgbClr val="FAE2D5"/>
          </a:solid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2026-01-14T10:27:11Z</dcterms:created>
  <dc:creator>usuario2</dc:creator>
</cp:coreProperties>
</file>