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h/TcArZ69C4mno3VKDeouT6I21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6D1C5B-4C87-4670-B8DE-C2A09E612069}">
  <a:tblStyle styleId="{946D1C5B-4C87-4670-B8DE-C2A09E61206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32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ENGLISH</a:t>
            </a: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3" name="Google Shape;93;p1"/>
          <p:cNvGraphicFramePr/>
          <p:nvPr>
            <p:extLst>
              <p:ext uri="{D42A27DB-BD31-4B8C-83A1-F6EECF244321}">
                <p14:modId xmlns:p14="http://schemas.microsoft.com/office/powerpoint/2010/main" val="4006341071"/>
              </p:ext>
            </p:extLst>
          </p:nvPr>
        </p:nvGraphicFramePr>
        <p:xfrm>
          <a:off x="1035746" y="624840"/>
          <a:ext cx="4152900" cy="8558018"/>
        </p:xfrm>
        <a:graphic>
          <a:graphicData uri="http://schemas.openxmlformats.org/drawingml/2006/table">
            <a:tbl>
              <a:tblPr>
                <a:noFill/>
                <a:tableStyleId>{946D1C5B-4C87-4670-B8DE-C2A09E612069}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Wie?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85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6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4" name="Google Shape;94;p1"/>
          <p:cNvGraphicFramePr/>
          <p:nvPr>
            <p:extLst>
              <p:ext uri="{D42A27DB-BD31-4B8C-83A1-F6EECF244321}">
                <p14:modId xmlns:p14="http://schemas.microsoft.com/office/powerpoint/2010/main" val="3711505138"/>
              </p:ext>
            </p:extLst>
          </p:nvPr>
        </p:nvGraphicFramePr>
        <p:xfrm>
          <a:off x="5571170" y="624840"/>
          <a:ext cx="3390900" cy="8552668"/>
        </p:xfrm>
        <a:graphic>
          <a:graphicData uri="http://schemas.openxmlformats.org/drawingml/2006/table">
            <a:tbl>
              <a:tblPr>
                <a:noFill/>
                <a:tableStyleId>{946D1C5B-4C87-4670-B8DE-C2A09E612069}</a:tableStyleId>
              </a:tblPr>
              <a:tblGrid>
                <a:gridCol w="33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Was?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9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l" rtl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l" rtl="0">
                        <a:lnSpc>
                          <a:spcPct val="19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  <a:p>
                      <a:pPr marL="0" marR="0" lvl="0" indent="0" algn="just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5" name="Google Shape;95;p1"/>
          <p:cNvGraphicFramePr/>
          <p:nvPr>
            <p:extLst>
              <p:ext uri="{D42A27DB-BD31-4B8C-83A1-F6EECF244321}">
                <p14:modId xmlns:p14="http://schemas.microsoft.com/office/powerpoint/2010/main" val="14655936"/>
              </p:ext>
            </p:extLst>
          </p:nvPr>
        </p:nvGraphicFramePr>
        <p:xfrm>
          <a:off x="9348796" y="624842"/>
          <a:ext cx="4152900" cy="8504468"/>
        </p:xfrm>
        <a:graphic>
          <a:graphicData uri="http://schemas.openxmlformats.org/drawingml/2006/table">
            <a:tbl>
              <a:tblPr>
                <a:noFill/>
                <a:tableStyleId>{946D1C5B-4C87-4670-B8DE-C2A09E612069}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4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Wer</a:t>
                      </a:r>
                      <a:r>
                        <a:rPr lang="en-US" sz="1800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?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53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6" name="Google Shape;96;p1"/>
          <p:cNvGraphicFramePr/>
          <p:nvPr>
            <p:extLst>
              <p:ext uri="{D42A27DB-BD31-4B8C-83A1-F6EECF244321}">
                <p14:modId xmlns:p14="http://schemas.microsoft.com/office/powerpoint/2010/main" val="1698230889"/>
              </p:ext>
            </p:extLst>
          </p:nvPr>
        </p:nvGraphicFramePr>
        <p:xfrm>
          <a:off x="13884222" y="624838"/>
          <a:ext cx="4038600" cy="8515325"/>
        </p:xfrm>
        <a:graphic>
          <a:graphicData uri="http://schemas.openxmlformats.org/drawingml/2006/table">
            <a:tbl>
              <a:tblPr>
                <a:noFill/>
                <a:tableStyleId>{946D1C5B-4C87-4670-B8DE-C2A09E612069}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83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Wie </a:t>
                      </a:r>
                      <a:r>
                        <a:rPr lang="en-US" sz="1800" b="1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viel</a:t>
                      </a:r>
                      <a:r>
                        <a:rPr lang="en-US" sz="1800" b="1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?</a:t>
                      </a: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BD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8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10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8575" marR="68575" marT="68575" marB="6857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7" name="Google Shape;97;p1"/>
          <p:cNvGrpSpPr/>
          <p:nvPr/>
        </p:nvGrpSpPr>
        <p:grpSpPr>
          <a:xfrm>
            <a:off x="1254264" y="4181725"/>
            <a:ext cx="1670411" cy="648150"/>
            <a:chOff x="0" y="-9525"/>
            <a:chExt cx="2227215" cy="864200"/>
          </a:xfrm>
        </p:grpSpPr>
        <p:sp>
          <p:nvSpPr>
            <p:cNvPr id="98" name="Google Shape;98;p1"/>
            <p:cNvSpPr/>
            <p:nvPr/>
          </p:nvSpPr>
          <p:spPr>
            <a:xfrm>
              <a:off x="18291" y="18291"/>
              <a:ext cx="2190633" cy="818089"/>
            </a:xfrm>
            <a:custGeom>
              <a:avLst/>
              <a:gdLst/>
              <a:ahLst/>
              <a:cxnLst/>
              <a:rect l="l" t="t" r="r" b="b"/>
              <a:pathLst>
                <a:path w="2190633" h="818089" extrusionOk="0">
                  <a:moveTo>
                    <a:pt x="140108" y="0"/>
                  </a:moveTo>
                  <a:lnTo>
                    <a:pt x="2190633" y="0"/>
                  </a:lnTo>
                  <a:lnTo>
                    <a:pt x="2190633" y="681761"/>
                  </a:lnTo>
                  <a:cubicBezTo>
                    <a:pt x="2190633" y="757119"/>
                    <a:pt x="2127957" y="818088"/>
                    <a:pt x="2050525" y="818088"/>
                  </a:cubicBezTo>
                  <a:lnTo>
                    <a:pt x="0" y="818088"/>
                  </a:lnTo>
                  <a:lnTo>
                    <a:pt x="0" y="136328"/>
                  </a:lnTo>
                  <a:cubicBezTo>
                    <a:pt x="0" y="61091"/>
                    <a:pt x="62676" y="0"/>
                    <a:pt x="140108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0" y="0"/>
              <a:ext cx="2227215" cy="854670"/>
            </a:xfrm>
            <a:custGeom>
              <a:avLst/>
              <a:gdLst/>
              <a:ahLst/>
              <a:cxnLst/>
              <a:rect l="l" t="t" r="r" b="b"/>
              <a:pathLst>
                <a:path w="2227215" h="854670" extrusionOk="0">
                  <a:moveTo>
                    <a:pt x="158399" y="0"/>
                  </a:moveTo>
                  <a:lnTo>
                    <a:pt x="2208924" y="0"/>
                  </a:lnTo>
                  <a:cubicBezTo>
                    <a:pt x="2219045" y="0"/>
                    <a:pt x="2227215" y="8170"/>
                    <a:pt x="2227215" y="18291"/>
                  </a:cubicBezTo>
                  <a:lnTo>
                    <a:pt x="2227215" y="700052"/>
                  </a:lnTo>
                  <a:lnTo>
                    <a:pt x="2208924" y="700052"/>
                  </a:lnTo>
                  <a:lnTo>
                    <a:pt x="2227215" y="700052"/>
                  </a:lnTo>
                  <a:cubicBezTo>
                    <a:pt x="2227215" y="785897"/>
                    <a:pt x="2155881" y="854670"/>
                    <a:pt x="2068816" y="854670"/>
                  </a:cubicBezTo>
                  <a:lnTo>
                    <a:pt x="2068816" y="836379"/>
                  </a:lnTo>
                  <a:lnTo>
                    <a:pt x="2068816" y="854670"/>
                  </a:lnTo>
                  <a:lnTo>
                    <a:pt x="18291" y="854670"/>
                  </a:lnTo>
                  <a:cubicBezTo>
                    <a:pt x="8170" y="854670"/>
                    <a:pt x="0" y="846500"/>
                    <a:pt x="0" y="836379"/>
                  </a:cubicBezTo>
                  <a:lnTo>
                    <a:pt x="0" y="154619"/>
                  </a:lnTo>
                  <a:lnTo>
                    <a:pt x="18291" y="154619"/>
                  </a:lnTo>
                  <a:lnTo>
                    <a:pt x="0" y="154619"/>
                  </a:lnTo>
                  <a:cubicBezTo>
                    <a:pt x="0" y="68774"/>
                    <a:pt x="71334" y="0"/>
                    <a:pt x="158399" y="0"/>
                  </a:cubicBezTo>
                  <a:cubicBezTo>
                    <a:pt x="164008" y="0"/>
                    <a:pt x="169251" y="2561"/>
                    <a:pt x="172666" y="6829"/>
                  </a:cubicBezTo>
                  <a:lnTo>
                    <a:pt x="158399" y="18291"/>
                  </a:lnTo>
                  <a:lnTo>
                    <a:pt x="158399" y="0"/>
                  </a:lnTo>
                  <a:moveTo>
                    <a:pt x="158399" y="36582"/>
                  </a:moveTo>
                  <a:cubicBezTo>
                    <a:pt x="152790" y="36582"/>
                    <a:pt x="147546" y="34021"/>
                    <a:pt x="144132" y="29753"/>
                  </a:cubicBezTo>
                  <a:lnTo>
                    <a:pt x="158399" y="18291"/>
                  </a:lnTo>
                  <a:lnTo>
                    <a:pt x="158399" y="36582"/>
                  </a:lnTo>
                  <a:cubicBezTo>
                    <a:pt x="90601" y="36582"/>
                    <a:pt x="36582" y="89869"/>
                    <a:pt x="36582" y="154619"/>
                  </a:cubicBezTo>
                  <a:lnTo>
                    <a:pt x="36582" y="836379"/>
                  </a:lnTo>
                  <a:lnTo>
                    <a:pt x="18291" y="836379"/>
                  </a:lnTo>
                  <a:lnTo>
                    <a:pt x="18291" y="818088"/>
                  </a:lnTo>
                  <a:lnTo>
                    <a:pt x="2068817" y="818088"/>
                  </a:lnTo>
                  <a:cubicBezTo>
                    <a:pt x="2136615" y="818088"/>
                    <a:pt x="2190634" y="764801"/>
                    <a:pt x="2190634" y="700052"/>
                  </a:cubicBezTo>
                  <a:lnTo>
                    <a:pt x="2190634" y="18291"/>
                  </a:lnTo>
                  <a:lnTo>
                    <a:pt x="2208924" y="18291"/>
                  </a:lnTo>
                  <a:lnTo>
                    <a:pt x="2208924" y="36582"/>
                  </a:lnTo>
                  <a:lnTo>
                    <a:pt x="158399" y="36582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"/>
            <p:cNvSpPr txBox="1"/>
            <p:nvPr/>
          </p:nvSpPr>
          <p:spPr>
            <a:xfrm>
              <a:off x="0" y="-9525"/>
              <a:ext cx="2227207" cy="8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Nachhaltiges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Management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1887606" y="5641650"/>
            <a:ext cx="2318634" cy="672360"/>
            <a:chOff x="0" y="-9525"/>
            <a:chExt cx="3091512" cy="896479"/>
          </a:xfrm>
        </p:grpSpPr>
        <p:sp>
          <p:nvSpPr>
            <p:cNvPr id="102" name="Google Shape;102;p1"/>
            <p:cNvSpPr/>
            <p:nvPr/>
          </p:nvSpPr>
          <p:spPr>
            <a:xfrm>
              <a:off x="18982" y="18982"/>
              <a:ext cx="2891285" cy="848986"/>
            </a:xfrm>
            <a:custGeom>
              <a:avLst/>
              <a:gdLst/>
              <a:ahLst/>
              <a:cxnLst/>
              <a:rect l="l" t="t" r="r" b="b"/>
              <a:pathLst>
                <a:path w="2891285" h="848986" extrusionOk="0">
                  <a:moveTo>
                    <a:pt x="145905" y="0"/>
                  </a:moveTo>
                  <a:lnTo>
                    <a:pt x="2891284" y="0"/>
                  </a:lnTo>
                  <a:lnTo>
                    <a:pt x="2891284" y="707509"/>
                  </a:lnTo>
                  <a:cubicBezTo>
                    <a:pt x="2891284" y="785713"/>
                    <a:pt x="2825988" y="848986"/>
                    <a:pt x="2745379" y="848986"/>
                  </a:cubicBezTo>
                  <a:lnTo>
                    <a:pt x="0" y="848986"/>
                  </a:lnTo>
                  <a:lnTo>
                    <a:pt x="0" y="141476"/>
                  </a:lnTo>
                  <a:cubicBezTo>
                    <a:pt x="0" y="63398"/>
                    <a:pt x="65297" y="0"/>
                    <a:pt x="14590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0" y="0"/>
              <a:ext cx="2929248" cy="886949"/>
            </a:xfrm>
            <a:custGeom>
              <a:avLst/>
              <a:gdLst/>
              <a:ahLst/>
              <a:cxnLst/>
              <a:rect l="l" t="t" r="r" b="b"/>
              <a:pathLst>
                <a:path w="2929248" h="886949" extrusionOk="0">
                  <a:moveTo>
                    <a:pt x="164887" y="0"/>
                  </a:moveTo>
                  <a:lnTo>
                    <a:pt x="2910266" y="0"/>
                  </a:lnTo>
                  <a:cubicBezTo>
                    <a:pt x="2920770" y="0"/>
                    <a:pt x="2929248" y="8478"/>
                    <a:pt x="2929248" y="18982"/>
                  </a:cubicBezTo>
                  <a:lnTo>
                    <a:pt x="2929248" y="726491"/>
                  </a:lnTo>
                  <a:lnTo>
                    <a:pt x="2910266" y="726491"/>
                  </a:lnTo>
                  <a:lnTo>
                    <a:pt x="2929248" y="726491"/>
                  </a:lnTo>
                  <a:cubicBezTo>
                    <a:pt x="2929248" y="815705"/>
                    <a:pt x="2854840" y="886949"/>
                    <a:pt x="2764361" y="886949"/>
                  </a:cubicBezTo>
                  <a:lnTo>
                    <a:pt x="2764361" y="867968"/>
                  </a:lnTo>
                  <a:lnTo>
                    <a:pt x="2764361" y="886949"/>
                  </a:lnTo>
                  <a:lnTo>
                    <a:pt x="18982" y="886949"/>
                  </a:lnTo>
                  <a:cubicBezTo>
                    <a:pt x="8478" y="886949"/>
                    <a:pt x="0" y="878471"/>
                    <a:pt x="0" y="867968"/>
                  </a:cubicBezTo>
                  <a:lnTo>
                    <a:pt x="0" y="160458"/>
                  </a:lnTo>
                  <a:lnTo>
                    <a:pt x="18982" y="160458"/>
                  </a:lnTo>
                  <a:lnTo>
                    <a:pt x="0" y="160458"/>
                  </a:lnTo>
                  <a:cubicBezTo>
                    <a:pt x="0" y="71244"/>
                    <a:pt x="74408" y="0"/>
                    <a:pt x="164887" y="0"/>
                  </a:cubicBezTo>
                  <a:cubicBezTo>
                    <a:pt x="168431" y="0"/>
                    <a:pt x="171974" y="1012"/>
                    <a:pt x="174884" y="2911"/>
                  </a:cubicBezTo>
                  <a:lnTo>
                    <a:pt x="164887" y="18982"/>
                  </a:lnTo>
                  <a:lnTo>
                    <a:pt x="164887" y="0"/>
                  </a:lnTo>
                  <a:moveTo>
                    <a:pt x="164887" y="37963"/>
                  </a:moveTo>
                  <a:cubicBezTo>
                    <a:pt x="161344" y="37963"/>
                    <a:pt x="157801" y="36951"/>
                    <a:pt x="154890" y="35053"/>
                  </a:cubicBezTo>
                  <a:lnTo>
                    <a:pt x="164887" y="18982"/>
                  </a:lnTo>
                  <a:lnTo>
                    <a:pt x="164887" y="37963"/>
                  </a:lnTo>
                  <a:cubicBezTo>
                    <a:pt x="94276" y="37963"/>
                    <a:pt x="37963" y="93390"/>
                    <a:pt x="37963" y="160458"/>
                  </a:cubicBezTo>
                  <a:lnTo>
                    <a:pt x="37963" y="867967"/>
                  </a:lnTo>
                  <a:lnTo>
                    <a:pt x="18982" y="867967"/>
                  </a:lnTo>
                  <a:lnTo>
                    <a:pt x="18982" y="848986"/>
                  </a:lnTo>
                  <a:lnTo>
                    <a:pt x="2764361" y="848986"/>
                  </a:lnTo>
                  <a:cubicBezTo>
                    <a:pt x="2834973" y="848986"/>
                    <a:pt x="2891285" y="793559"/>
                    <a:pt x="2891285" y="726491"/>
                  </a:cubicBezTo>
                  <a:lnTo>
                    <a:pt x="2891285" y="18982"/>
                  </a:lnTo>
                  <a:lnTo>
                    <a:pt x="2910266" y="18982"/>
                  </a:lnTo>
                  <a:lnTo>
                    <a:pt x="2910266" y="37963"/>
                  </a:lnTo>
                  <a:lnTo>
                    <a:pt x="164887" y="3796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0" y="-9525"/>
              <a:ext cx="3091512" cy="896479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Umwelt- od. </a:t>
              </a:r>
              <a:r>
                <a:rPr lang="en-US" sz="1800" dirty="0" err="1">
                  <a:solidFill>
                    <a:srgbClr val="0E2841"/>
                  </a:solidFill>
                </a:rPr>
                <a:t>territoriale</a:t>
              </a:r>
              <a:r>
                <a:rPr lang="en-US" sz="1800" dirty="0">
                  <a:solidFill>
                    <a:srgbClr val="0E2841"/>
                  </a:solidFill>
                </a:rPr>
                <a:t> </a:t>
              </a:r>
              <a:r>
                <a:rPr lang="en-US" sz="1800" dirty="0" err="1">
                  <a:solidFill>
                    <a:srgbClr val="0E2841"/>
                  </a:solidFill>
                </a:rPr>
                <a:t>Aktivitäten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"/>
          <p:cNvGrpSpPr/>
          <p:nvPr/>
        </p:nvGrpSpPr>
        <p:grpSpPr>
          <a:xfrm>
            <a:off x="2723169" y="4886913"/>
            <a:ext cx="2248405" cy="646072"/>
            <a:chOff x="0" y="-9525"/>
            <a:chExt cx="2997874" cy="861429"/>
          </a:xfrm>
        </p:grpSpPr>
        <p:sp>
          <p:nvSpPr>
            <p:cNvPr id="106" name="Google Shape;106;p1"/>
            <p:cNvSpPr/>
            <p:nvPr/>
          </p:nvSpPr>
          <p:spPr>
            <a:xfrm>
              <a:off x="18232" y="18232"/>
              <a:ext cx="2961410" cy="815436"/>
            </a:xfrm>
            <a:custGeom>
              <a:avLst/>
              <a:gdLst/>
              <a:ahLst/>
              <a:cxnLst/>
              <a:rect l="l" t="t" r="r" b="b"/>
              <a:pathLst>
                <a:path w="2961410" h="815436" extrusionOk="0">
                  <a:moveTo>
                    <a:pt x="140261" y="0"/>
                  </a:moveTo>
                  <a:lnTo>
                    <a:pt x="2961410" y="0"/>
                  </a:lnTo>
                  <a:lnTo>
                    <a:pt x="2961410" y="679550"/>
                  </a:lnTo>
                  <a:cubicBezTo>
                    <a:pt x="2961410" y="754664"/>
                    <a:pt x="2898572" y="815436"/>
                    <a:pt x="2821148" y="815436"/>
                  </a:cubicBezTo>
                  <a:lnTo>
                    <a:pt x="0" y="815436"/>
                  </a:lnTo>
                  <a:lnTo>
                    <a:pt x="0" y="135885"/>
                  </a:lnTo>
                  <a:cubicBezTo>
                    <a:pt x="0" y="60893"/>
                    <a:pt x="62838" y="0"/>
                    <a:pt x="14026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0" y="0"/>
              <a:ext cx="2997874" cy="851899"/>
            </a:xfrm>
            <a:custGeom>
              <a:avLst/>
              <a:gdLst/>
              <a:ahLst/>
              <a:cxnLst/>
              <a:rect l="l" t="t" r="r" b="b"/>
              <a:pathLst>
                <a:path w="2997874" h="851899" extrusionOk="0">
                  <a:moveTo>
                    <a:pt x="158493" y="0"/>
                  </a:moveTo>
                  <a:lnTo>
                    <a:pt x="2979642" y="0"/>
                  </a:lnTo>
                  <a:cubicBezTo>
                    <a:pt x="2989730" y="0"/>
                    <a:pt x="2997874" y="8143"/>
                    <a:pt x="2997874" y="18232"/>
                  </a:cubicBezTo>
                  <a:lnTo>
                    <a:pt x="2997874" y="697782"/>
                  </a:lnTo>
                  <a:lnTo>
                    <a:pt x="2979642" y="697782"/>
                  </a:lnTo>
                  <a:lnTo>
                    <a:pt x="2997874" y="697782"/>
                  </a:lnTo>
                  <a:cubicBezTo>
                    <a:pt x="2997874" y="783470"/>
                    <a:pt x="2926405" y="851899"/>
                    <a:pt x="2839380" y="851899"/>
                  </a:cubicBezTo>
                  <a:lnTo>
                    <a:pt x="2839380" y="833668"/>
                  </a:lnTo>
                  <a:lnTo>
                    <a:pt x="2839380" y="851899"/>
                  </a:lnTo>
                  <a:lnTo>
                    <a:pt x="18232" y="851899"/>
                  </a:lnTo>
                  <a:cubicBezTo>
                    <a:pt x="8143" y="851899"/>
                    <a:pt x="0" y="843756"/>
                    <a:pt x="0" y="833668"/>
                  </a:cubicBezTo>
                  <a:lnTo>
                    <a:pt x="0" y="154117"/>
                  </a:lnTo>
                  <a:lnTo>
                    <a:pt x="18232" y="154117"/>
                  </a:lnTo>
                  <a:lnTo>
                    <a:pt x="0" y="154117"/>
                  </a:lnTo>
                  <a:cubicBezTo>
                    <a:pt x="0" y="68429"/>
                    <a:pt x="71468" y="0"/>
                    <a:pt x="158493" y="0"/>
                  </a:cubicBezTo>
                  <a:cubicBezTo>
                    <a:pt x="164084" y="0"/>
                    <a:pt x="169310" y="2552"/>
                    <a:pt x="172713" y="6806"/>
                  </a:cubicBezTo>
                  <a:lnTo>
                    <a:pt x="158493" y="18232"/>
                  </a:lnTo>
                  <a:lnTo>
                    <a:pt x="158493" y="0"/>
                  </a:lnTo>
                  <a:moveTo>
                    <a:pt x="158493" y="36463"/>
                  </a:moveTo>
                  <a:cubicBezTo>
                    <a:pt x="152902" y="36463"/>
                    <a:pt x="147675" y="33911"/>
                    <a:pt x="144272" y="29657"/>
                  </a:cubicBezTo>
                  <a:lnTo>
                    <a:pt x="158493" y="18232"/>
                  </a:lnTo>
                  <a:lnTo>
                    <a:pt x="158493" y="36463"/>
                  </a:lnTo>
                  <a:cubicBezTo>
                    <a:pt x="90550" y="36463"/>
                    <a:pt x="36463" y="89699"/>
                    <a:pt x="36463" y="154117"/>
                  </a:cubicBezTo>
                  <a:lnTo>
                    <a:pt x="36463" y="833668"/>
                  </a:lnTo>
                  <a:lnTo>
                    <a:pt x="18232" y="833668"/>
                  </a:lnTo>
                  <a:lnTo>
                    <a:pt x="18232" y="815436"/>
                  </a:lnTo>
                  <a:lnTo>
                    <a:pt x="2839380" y="815436"/>
                  </a:lnTo>
                  <a:cubicBezTo>
                    <a:pt x="2907323" y="815436"/>
                    <a:pt x="2961410" y="762200"/>
                    <a:pt x="2961410" y="697782"/>
                  </a:cubicBezTo>
                  <a:lnTo>
                    <a:pt x="2961410" y="18232"/>
                  </a:lnTo>
                  <a:lnTo>
                    <a:pt x="2979642" y="18232"/>
                  </a:lnTo>
                  <a:lnTo>
                    <a:pt x="2979642" y="36463"/>
                  </a:lnTo>
                  <a:lnTo>
                    <a:pt x="158493" y="3646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0" y="-9525"/>
              <a:ext cx="2997865" cy="861429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Soziale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/ 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kulturelle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Kernaufgaben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1"/>
          <p:cNvGrpSpPr/>
          <p:nvPr/>
        </p:nvGrpSpPr>
        <p:grpSpPr>
          <a:xfrm>
            <a:off x="1751175" y="1578429"/>
            <a:ext cx="2562701" cy="926215"/>
            <a:chOff x="0" y="-9525"/>
            <a:chExt cx="3416935" cy="1234953"/>
          </a:xfrm>
        </p:grpSpPr>
        <p:sp>
          <p:nvSpPr>
            <p:cNvPr id="110" name="Google Shape;110;p1"/>
            <p:cNvSpPr/>
            <p:nvPr/>
          </p:nvSpPr>
          <p:spPr>
            <a:xfrm>
              <a:off x="19050" y="19050"/>
              <a:ext cx="3378835" cy="1187323"/>
            </a:xfrm>
            <a:custGeom>
              <a:avLst/>
              <a:gdLst/>
              <a:ahLst/>
              <a:cxnLst/>
              <a:rect l="l" t="t" r="r" b="b"/>
              <a:pathLst>
                <a:path w="3378835" h="1187323" extrusionOk="0">
                  <a:moveTo>
                    <a:pt x="201930" y="0"/>
                  </a:moveTo>
                  <a:lnTo>
                    <a:pt x="3378835" y="0"/>
                  </a:lnTo>
                  <a:lnTo>
                    <a:pt x="3378835" y="989457"/>
                  </a:lnTo>
                  <a:cubicBezTo>
                    <a:pt x="3378835" y="1098804"/>
                    <a:pt x="3288411" y="1187323"/>
                    <a:pt x="3176905" y="1187323"/>
                  </a:cubicBezTo>
                  <a:lnTo>
                    <a:pt x="0" y="1187323"/>
                  </a:lnTo>
                  <a:lnTo>
                    <a:pt x="0" y="197866"/>
                  </a:lnTo>
                  <a:cubicBezTo>
                    <a:pt x="0" y="88646"/>
                    <a:pt x="90424" y="0"/>
                    <a:pt x="201930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0" y="0"/>
              <a:ext cx="3416935" cy="1225423"/>
            </a:xfrm>
            <a:custGeom>
              <a:avLst/>
              <a:gdLst/>
              <a:ahLst/>
              <a:cxnLst/>
              <a:rect l="l" t="t" r="r" b="b"/>
              <a:pathLst>
                <a:path w="3416935" h="1225423" extrusionOk="0">
                  <a:moveTo>
                    <a:pt x="220980" y="0"/>
                  </a:moveTo>
                  <a:lnTo>
                    <a:pt x="3397885" y="0"/>
                  </a:lnTo>
                  <a:cubicBezTo>
                    <a:pt x="3408426" y="0"/>
                    <a:pt x="3416935" y="8509"/>
                    <a:pt x="3416935" y="19050"/>
                  </a:cubicBezTo>
                  <a:lnTo>
                    <a:pt x="3416935" y="1008507"/>
                  </a:lnTo>
                  <a:lnTo>
                    <a:pt x="3397885" y="1008507"/>
                  </a:lnTo>
                  <a:lnTo>
                    <a:pt x="3416935" y="1008507"/>
                  </a:lnTo>
                  <a:cubicBezTo>
                    <a:pt x="3416935" y="1128649"/>
                    <a:pt x="3317621" y="1225423"/>
                    <a:pt x="3195955" y="1225423"/>
                  </a:cubicBezTo>
                  <a:lnTo>
                    <a:pt x="3195955" y="1206373"/>
                  </a:lnTo>
                  <a:lnTo>
                    <a:pt x="3195955" y="1225423"/>
                  </a:lnTo>
                  <a:lnTo>
                    <a:pt x="19050" y="1225423"/>
                  </a:lnTo>
                  <a:cubicBezTo>
                    <a:pt x="8509" y="1225423"/>
                    <a:pt x="0" y="1216914"/>
                    <a:pt x="0" y="1206373"/>
                  </a:cubicBezTo>
                  <a:lnTo>
                    <a:pt x="0" y="216916"/>
                  </a:lnTo>
                  <a:lnTo>
                    <a:pt x="19050" y="216916"/>
                  </a:lnTo>
                  <a:lnTo>
                    <a:pt x="0" y="216916"/>
                  </a:lnTo>
                  <a:cubicBezTo>
                    <a:pt x="0" y="96774"/>
                    <a:pt x="99314" y="0"/>
                    <a:pt x="220980" y="0"/>
                  </a:cubicBezTo>
                  <a:cubicBezTo>
                    <a:pt x="231521" y="0"/>
                    <a:pt x="240030" y="8509"/>
                    <a:pt x="240030" y="19050"/>
                  </a:cubicBezTo>
                  <a:lnTo>
                    <a:pt x="220980" y="19050"/>
                  </a:lnTo>
                  <a:lnTo>
                    <a:pt x="220980" y="0"/>
                  </a:lnTo>
                  <a:moveTo>
                    <a:pt x="220980" y="38100"/>
                  </a:moveTo>
                  <a:cubicBezTo>
                    <a:pt x="210439" y="38100"/>
                    <a:pt x="201930" y="29591"/>
                    <a:pt x="201930" y="19050"/>
                  </a:cubicBezTo>
                  <a:lnTo>
                    <a:pt x="220980" y="19050"/>
                  </a:lnTo>
                  <a:lnTo>
                    <a:pt x="220980" y="38100"/>
                  </a:lnTo>
                  <a:cubicBezTo>
                    <a:pt x="119634" y="38100"/>
                    <a:pt x="38100" y="118491"/>
                    <a:pt x="38100" y="216916"/>
                  </a:cubicBezTo>
                  <a:lnTo>
                    <a:pt x="38100" y="1206373"/>
                  </a:lnTo>
                  <a:lnTo>
                    <a:pt x="19050" y="1206373"/>
                  </a:lnTo>
                  <a:lnTo>
                    <a:pt x="19050" y="1187323"/>
                  </a:lnTo>
                  <a:lnTo>
                    <a:pt x="3195955" y="1187323"/>
                  </a:lnTo>
                  <a:cubicBezTo>
                    <a:pt x="3297301" y="1187323"/>
                    <a:pt x="3378835" y="1106932"/>
                    <a:pt x="3378835" y="1008507"/>
                  </a:cubicBezTo>
                  <a:lnTo>
                    <a:pt x="3378835" y="19050"/>
                  </a:lnTo>
                  <a:lnTo>
                    <a:pt x="3397885" y="19050"/>
                  </a:lnTo>
                  <a:lnTo>
                    <a:pt x="3397885" y="38100"/>
                  </a:lnTo>
                  <a:lnTo>
                    <a:pt x="220980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0" y="-9525"/>
              <a:ext cx="3416926" cy="1234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Beziehungsaufbau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und 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potenzielle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Mitwirkende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1"/>
          <p:cNvGrpSpPr/>
          <p:nvPr/>
        </p:nvGrpSpPr>
        <p:grpSpPr>
          <a:xfrm>
            <a:off x="3239742" y="2745150"/>
            <a:ext cx="1398779" cy="837106"/>
            <a:chOff x="0" y="-9525"/>
            <a:chExt cx="1865040" cy="1116141"/>
          </a:xfrm>
        </p:grpSpPr>
        <p:sp>
          <p:nvSpPr>
            <p:cNvPr id="114" name="Google Shape;114;p1"/>
            <p:cNvSpPr/>
            <p:nvPr/>
          </p:nvSpPr>
          <p:spPr>
            <a:xfrm>
              <a:off x="17203" y="17203"/>
              <a:ext cx="1830629" cy="1072206"/>
            </a:xfrm>
            <a:custGeom>
              <a:avLst/>
              <a:gdLst/>
              <a:ahLst/>
              <a:cxnLst/>
              <a:rect l="l" t="t" r="r" b="b"/>
              <a:pathLst>
                <a:path w="1830629" h="1072206" extrusionOk="0">
                  <a:moveTo>
                    <a:pt x="181090" y="0"/>
                  </a:moveTo>
                  <a:lnTo>
                    <a:pt x="1830629" y="0"/>
                  </a:lnTo>
                  <a:lnTo>
                    <a:pt x="1830629" y="893524"/>
                  </a:lnTo>
                  <a:cubicBezTo>
                    <a:pt x="1830629" y="992269"/>
                    <a:pt x="1749545" y="1072206"/>
                    <a:pt x="1649538" y="1072206"/>
                  </a:cubicBezTo>
                  <a:lnTo>
                    <a:pt x="0" y="1072206"/>
                  </a:lnTo>
                  <a:lnTo>
                    <a:pt x="0" y="178682"/>
                  </a:lnTo>
                  <a:cubicBezTo>
                    <a:pt x="0" y="80051"/>
                    <a:pt x="81083" y="0"/>
                    <a:pt x="181090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0" y="0"/>
              <a:ext cx="1865040" cy="1106612"/>
            </a:xfrm>
            <a:custGeom>
              <a:avLst/>
              <a:gdLst/>
              <a:ahLst/>
              <a:cxnLst/>
              <a:rect l="l" t="t" r="r" b="b"/>
              <a:pathLst>
                <a:path w="1865040" h="1106612" extrusionOk="0">
                  <a:moveTo>
                    <a:pt x="198293" y="0"/>
                  </a:moveTo>
                  <a:lnTo>
                    <a:pt x="1847832" y="0"/>
                  </a:lnTo>
                  <a:cubicBezTo>
                    <a:pt x="1857351" y="0"/>
                    <a:pt x="1865040" y="7684"/>
                    <a:pt x="1865040" y="17203"/>
                  </a:cubicBezTo>
                  <a:lnTo>
                    <a:pt x="1865040" y="910727"/>
                  </a:lnTo>
                  <a:lnTo>
                    <a:pt x="1847832" y="910727"/>
                  </a:lnTo>
                  <a:lnTo>
                    <a:pt x="1865040" y="910727"/>
                  </a:lnTo>
                  <a:cubicBezTo>
                    <a:pt x="1865040" y="1019106"/>
                    <a:pt x="1776038" y="1106612"/>
                    <a:pt x="1666741" y="1106612"/>
                  </a:cubicBezTo>
                  <a:lnTo>
                    <a:pt x="1666741" y="1089409"/>
                  </a:lnTo>
                  <a:lnTo>
                    <a:pt x="1666741" y="1106612"/>
                  </a:lnTo>
                  <a:lnTo>
                    <a:pt x="17203" y="1106612"/>
                  </a:lnTo>
                  <a:cubicBezTo>
                    <a:pt x="7684" y="1106612"/>
                    <a:pt x="0" y="1098928"/>
                    <a:pt x="0" y="1089409"/>
                  </a:cubicBezTo>
                  <a:lnTo>
                    <a:pt x="0" y="195885"/>
                  </a:lnTo>
                  <a:lnTo>
                    <a:pt x="17203" y="195885"/>
                  </a:lnTo>
                  <a:lnTo>
                    <a:pt x="0" y="195885"/>
                  </a:lnTo>
                  <a:cubicBezTo>
                    <a:pt x="0" y="87506"/>
                    <a:pt x="88997" y="0"/>
                    <a:pt x="198293" y="0"/>
                  </a:cubicBezTo>
                  <a:cubicBezTo>
                    <a:pt x="201505" y="0"/>
                    <a:pt x="204716" y="917"/>
                    <a:pt x="207354" y="2638"/>
                  </a:cubicBezTo>
                  <a:lnTo>
                    <a:pt x="198293" y="17203"/>
                  </a:lnTo>
                  <a:lnTo>
                    <a:pt x="198293" y="0"/>
                  </a:lnTo>
                  <a:moveTo>
                    <a:pt x="198293" y="34406"/>
                  </a:moveTo>
                  <a:cubicBezTo>
                    <a:pt x="195082" y="34406"/>
                    <a:pt x="191871" y="33489"/>
                    <a:pt x="189233" y="31768"/>
                  </a:cubicBezTo>
                  <a:lnTo>
                    <a:pt x="198293" y="17203"/>
                  </a:lnTo>
                  <a:lnTo>
                    <a:pt x="198293" y="34406"/>
                  </a:lnTo>
                  <a:cubicBezTo>
                    <a:pt x="107576" y="34406"/>
                    <a:pt x="34406" y="106888"/>
                    <a:pt x="34406" y="195885"/>
                  </a:cubicBezTo>
                  <a:lnTo>
                    <a:pt x="34406" y="1089409"/>
                  </a:lnTo>
                  <a:lnTo>
                    <a:pt x="17203" y="1089409"/>
                  </a:lnTo>
                  <a:lnTo>
                    <a:pt x="17203" y="1072206"/>
                  </a:lnTo>
                  <a:lnTo>
                    <a:pt x="1666741" y="1072206"/>
                  </a:lnTo>
                  <a:cubicBezTo>
                    <a:pt x="1757459" y="1072206"/>
                    <a:pt x="1830629" y="999724"/>
                    <a:pt x="1830629" y="910727"/>
                  </a:cubicBezTo>
                  <a:lnTo>
                    <a:pt x="1830629" y="17203"/>
                  </a:lnTo>
                  <a:lnTo>
                    <a:pt x="1847832" y="17203"/>
                  </a:lnTo>
                  <a:lnTo>
                    <a:pt x="1847832" y="34406"/>
                  </a:lnTo>
                  <a:lnTo>
                    <a:pt x="198293" y="3440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"/>
            <p:cNvSpPr txBox="1"/>
            <p:nvPr/>
          </p:nvSpPr>
          <p:spPr>
            <a:xfrm>
              <a:off x="0" y="-9525"/>
              <a:ext cx="1864986" cy="1116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6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Gemein-schaftsaufbau</a:t>
              </a:r>
              <a:r>
                <a:rPr lang="en-US" sz="16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117;p1"/>
          <p:cNvGrpSpPr/>
          <p:nvPr/>
        </p:nvGrpSpPr>
        <p:grpSpPr>
          <a:xfrm>
            <a:off x="1919128" y="6892221"/>
            <a:ext cx="2829092" cy="921599"/>
            <a:chOff x="0" y="-9525"/>
            <a:chExt cx="3772123" cy="1228800"/>
          </a:xfrm>
        </p:grpSpPr>
        <p:sp>
          <p:nvSpPr>
            <p:cNvPr id="118" name="Google Shape;118;p1"/>
            <p:cNvSpPr/>
            <p:nvPr/>
          </p:nvSpPr>
          <p:spPr>
            <a:xfrm>
              <a:off x="16360" y="16360"/>
              <a:ext cx="3739402" cy="1186552"/>
            </a:xfrm>
            <a:custGeom>
              <a:avLst/>
              <a:gdLst/>
              <a:ahLst/>
              <a:cxnLst/>
              <a:rect l="l" t="t" r="r" b="b"/>
              <a:pathLst>
                <a:path w="3739402" h="1186552" extrusionOk="0">
                  <a:moveTo>
                    <a:pt x="201449" y="0"/>
                  </a:moveTo>
                  <a:lnTo>
                    <a:pt x="3739402" y="0"/>
                  </a:lnTo>
                  <a:lnTo>
                    <a:pt x="3739402" y="988812"/>
                  </a:lnTo>
                  <a:cubicBezTo>
                    <a:pt x="3739402" y="1097989"/>
                    <a:pt x="3649203" y="1186553"/>
                    <a:pt x="3537953" y="1186553"/>
                  </a:cubicBezTo>
                  <a:lnTo>
                    <a:pt x="0" y="1186553"/>
                  </a:lnTo>
                  <a:lnTo>
                    <a:pt x="0" y="197741"/>
                  </a:lnTo>
                  <a:cubicBezTo>
                    <a:pt x="0" y="88564"/>
                    <a:pt x="90200" y="0"/>
                    <a:pt x="20144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0" y="0"/>
              <a:ext cx="3772123" cy="1219275"/>
            </a:xfrm>
            <a:custGeom>
              <a:avLst/>
              <a:gdLst/>
              <a:ahLst/>
              <a:cxnLst/>
              <a:rect l="l" t="t" r="r" b="b"/>
              <a:pathLst>
                <a:path w="3772123" h="1219275" extrusionOk="0">
                  <a:moveTo>
                    <a:pt x="217809" y="0"/>
                  </a:moveTo>
                  <a:lnTo>
                    <a:pt x="3755762" y="0"/>
                  </a:lnTo>
                  <a:cubicBezTo>
                    <a:pt x="3764814" y="0"/>
                    <a:pt x="3772123" y="7308"/>
                    <a:pt x="3772123" y="16360"/>
                  </a:cubicBezTo>
                  <a:lnTo>
                    <a:pt x="3772123" y="1005172"/>
                  </a:lnTo>
                  <a:lnTo>
                    <a:pt x="3755762" y="1005172"/>
                  </a:lnTo>
                  <a:lnTo>
                    <a:pt x="3772123" y="1005172"/>
                  </a:lnTo>
                  <a:cubicBezTo>
                    <a:pt x="3772123" y="1123729"/>
                    <a:pt x="3674288" y="1219275"/>
                    <a:pt x="3554313" y="1219275"/>
                  </a:cubicBezTo>
                  <a:lnTo>
                    <a:pt x="3554313" y="1202913"/>
                  </a:lnTo>
                  <a:lnTo>
                    <a:pt x="3554313" y="1219275"/>
                  </a:lnTo>
                  <a:lnTo>
                    <a:pt x="16360" y="1219275"/>
                  </a:lnTo>
                  <a:cubicBezTo>
                    <a:pt x="7308" y="1219275"/>
                    <a:pt x="0" y="1211965"/>
                    <a:pt x="0" y="1202913"/>
                  </a:cubicBezTo>
                  <a:lnTo>
                    <a:pt x="0" y="214101"/>
                  </a:lnTo>
                  <a:lnTo>
                    <a:pt x="16360" y="214101"/>
                  </a:lnTo>
                  <a:lnTo>
                    <a:pt x="0" y="214101"/>
                  </a:lnTo>
                  <a:cubicBezTo>
                    <a:pt x="0" y="95544"/>
                    <a:pt x="97834" y="0"/>
                    <a:pt x="217809" y="0"/>
                  </a:cubicBezTo>
                  <a:cubicBezTo>
                    <a:pt x="220863" y="0"/>
                    <a:pt x="223917" y="873"/>
                    <a:pt x="226425" y="2509"/>
                  </a:cubicBezTo>
                  <a:lnTo>
                    <a:pt x="217809" y="16360"/>
                  </a:lnTo>
                  <a:lnTo>
                    <a:pt x="217809" y="0"/>
                  </a:lnTo>
                  <a:moveTo>
                    <a:pt x="217809" y="32720"/>
                  </a:moveTo>
                  <a:cubicBezTo>
                    <a:pt x="214755" y="32720"/>
                    <a:pt x="211701" y="31848"/>
                    <a:pt x="209193" y="30212"/>
                  </a:cubicBezTo>
                  <a:lnTo>
                    <a:pt x="217809" y="16360"/>
                  </a:lnTo>
                  <a:lnTo>
                    <a:pt x="217809" y="32720"/>
                  </a:lnTo>
                  <a:cubicBezTo>
                    <a:pt x="115285" y="32720"/>
                    <a:pt x="32720" y="114194"/>
                    <a:pt x="32720" y="214101"/>
                  </a:cubicBezTo>
                  <a:lnTo>
                    <a:pt x="32720" y="1202913"/>
                  </a:lnTo>
                  <a:lnTo>
                    <a:pt x="16360" y="1202913"/>
                  </a:lnTo>
                  <a:lnTo>
                    <a:pt x="16360" y="1186552"/>
                  </a:lnTo>
                  <a:lnTo>
                    <a:pt x="3554313" y="1186552"/>
                  </a:lnTo>
                  <a:cubicBezTo>
                    <a:pt x="3656837" y="1186552"/>
                    <a:pt x="3739402" y="1105079"/>
                    <a:pt x="3739402" y="1005172"/>
                  </a:cubicBezTo>
                  <a:lnTo>
                    <a:pt x="3739402" y="16360"/>
                  </a:lnTo>
                  <a:lnTo>
                    <a:pt x="3755762" y="16360"/>
                  </a:lnTo>
                  <a:lnTo>
                    <a:pt x="3755762" y="32720"/>
                  </a:lnTo>
                  <a:lnTo>
                    <a:pt x="217809" y="3272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9525"/>
              <a:ext cx="3772116" cy="1228787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Human Resources:</a:t>
              </a:r>
              <a:r>
                <a:rPr lang="en-US" sz="1800" dirty="0">
                  <a:solidFill>
                    <a:srgbClr val="0E2841"/>
                  </a:solidFill>
                </a:rPr>
                <a:t> </a:t>
              </a:r>
              <a:r>
                <a:rPr lang="en-US" sz="1800" dirty="0" err="1">
                  <a:solidFill>
                    <a:srgbClr val="0E2841"/>
                  </a:solidFill>
                </a:rPr>
                <a:t>Hilfe</a:t>
              </a:r>
              <a:r>
                <a:rPr lang="en-US" sz="1800" dirty="0">
                  <a:solidFill>
                    <a:srgbClr val="0E2841"/>
                  </a:solidFill>
                </a:rPr>
                <a:t>, Zusammenarbeit, Gemeinschaft, Wissen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3286894" y="7983296"/>
            <a:ext cx="1731835" cy="620941"/>
            <a:chOff x="0" y="-9525"/>
            <a:chExt cx="2309114" cy="827921"/>
          </a:xfrm>
        </p:grpSpPr>
        <p:sp>
          <p:nvSpPr>
            <p:cNvPr id="122" name="Google Shape;122;p1"/>
            <p:cNvSpPr/>
            <p:nvPr/>
          </p:nvSpPr>
          <p:spPr>
            <a:xfrm>
              <a:off x="19050" y="19050"/>
              <a:ext cx="2271014" cy="780288"/>
            </a:xfrm>
            <a:custGeom>
              <a:avLst/>
              <a:gdLst/>
              <a:ahLst/>
              <a:cxnLst/>
              <a:rect l="l" t="t" r="r" b="b"/>
              <a:pathLst>
                <a:path w="2271014" h="780288" extrusionOk="0">
                  <a:moveTo>
                    <a:pt x="134112" y="0"/>
                  </a:moveTo>
                  <a:lnTo>
                    <a:pt x="2271014" y="0"/>
                  </a:lnTo>
                  <a:lnTo>
                    <a:pt x="2271014" y="650240"/>
                  </a:lnTo>
                  <a:cubicBezTo>
                    <a:pt x="2271014" y="722122"/>
                    <a:pt x="2210943" y="780288"/>
                    <a:pt x="2136902" y="780288"/>
                  </a:cubicBezTo>
                  <a:lnTo>
                    <a:pt x="0" y="780288"/>
                  </a:lnTo>
                  <a:lnTo>
                    <a:pt x="0" y="130048"/>
                  </a:lnTo>
                  <a:cubicBezTo>
                    <a:pt x="0" y="58166"/>
                    <a:pt x="60071" y="0"/>
                    <a:pt x="13411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0" y="0"/>
              <a:ext cx="2309114" cy="818388"/>
            </a:xfrm>
            <a:custGeom>
              <a:avLst/>
              <a:gdLst/>
              <a:ahLst/>
              <a:cxnLst/>
              <a:rect l="l" t="t" r="r" b="b"/>
              <a:pathLst>
                <a:path w="2309114" h="818388" extrusionOk="0">
                  <a:moveTo>
                    <a:pt x="153162" y="0"/>
                  </a:moveTo>
                  <a:lnTo>
                    <a:pt x="2290064" y="0"/>
                  </a:lnTo>
                  <a:cubicBezTo>
                    <a:pt x="2300605" y="0"/>
                    <a:pt x="2309114" y="8509"/>
                    <a:pt x="2309114" y="19050"/>
                  </a:cubicBezTo>
                  <a:lnTo>
                    <a:pt x="2309114" y="669290"/>
                  </a:lnTo>
                  <a:lnTo>
                    <a:pt x="2290064" y="669290"/>
                  </a:lnTo>
                  <a:lnTo>
                    <a:pt x="2309114" y="669290"/>
                  </a:lnTo>
                  <a:cubicBezTo>
                    <a:pt x="2309114" y="752221"/>
                    <a:pt x="2239899" y="818388"/>
                    <a:pt x="2155952" y="818388"/>
                  </a:cubicBezTo>
                  <a:lnTo>
                    <a:pt x="2155952" y="799338"/>
                  </a:lnTo>
                  <a:lnTo>
                    <a:pt x="2155952" y="818388"/>
                  </a:lnTo>
                  <a:lnTo>
                    <a:pt x="19050" y="818388"/>
                  </a:lnTo>
                  <a:cubicBezTo>
                    <a:pt x="8509" y="818388"/>
                    <a:pt x="0" y="809879"/>
                    <a:pt x="0" y="799338"/>
                  </a:cubicBezTo>
                  <a:lnTo>
                    <a:pt x="0" y="149098"/>
                  </a:lnTo>
                  <a:lnTo>
                    <a:pt x="19050" y="149098"/>
                  </a:lnTo>
                  <a:lnTo>
                    <a:pt x="0" y="149098"/>
                  </a:lnTo>
                  <a:cubicBezTo>
                    <a:pt x="0" y="66167"/>
                    <a:pt x="69215" y="0"/>
                    <a:pt x="153162" y="0"/>
                  </a:cubicBezTo>
                  <a:cubicBezTo>
                    <a:pt x="159004" y="0"/>
                    <a:pt x="164465" y="2667"/>
                    <a:pt x="168021" y="7112"/>
                  </a:cubicBezTo>
                  <a:lnTo>
                    <a:pt x="153162" y="19050"/>
                  </a:lnTo>
                  <a:lnTo>
                    <a:pt x="153162" y="0"/>
                  </a:lnTo>
                  <a:moveTo>
                    <a:pt x="153162" y="38100"/>
                  </a:moveTo>
                  <a:cubicBezTo>
                    <a:pt x="147320" y="38100"/>
                    <a:pt x="141859" y="35433"/>
                    <a:pt x="138303" y="30988"/>
                  </a:cubicBezTo>
                  <a:lnTo>
                    <a:pt x="153162" y="19050"/>
                  </a:lnTo>
                  <a:lnTo>
                    <a:pt x="153162" y="38100"/>
                  </a:lnTo>
                  <a:cubicBezTo>
                    <a:pt x="89027" y="38100"/>
                    <a:pt x="38100" y="88392"/>
                    <a:pt x="38100" y="149098"/>
                  </a:cubicBezTo>
                  <a:lnTo>
                    <a:pt x="38100" y="799338"/>
                  </a:lnTo>
                  <a:lnTo>
                    <a:pt x="19050" y="799338"/>
                  </a:lnTo>
                  <a:lnTo>
                    <a:pt x="19050" y="780288"/>
                  </a:lnTo>
                  <a:lnTo>
                    <a:pt x="2155952" y="780288"/>
                  </a:lnTo>
                  <a:cubicBezTo>
                    <a:pt x="2220087" y="780288"/>
                    <a:pt x="2271014" y="729996"/>
                    <a:pt x="2271014" y="669290"/>
                  </a:cubicBezTo>
                  <a:lnTo>
                    <a:pt x="2271014" y="19050"/>
                  </a:lnTo>
                  <a:lnTo>
                    <a:pt x="2290064" y="19050"/>
                  </a:lnTo>
                  <a:lnTo>
                    <a:pt x="2290064" y="38100"/>
                  </a:lnTo>
                  <a:lnTo>
                    <a:pt x="153162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"/>
            <p:cNvSpPr txBox="1"/>
            <p:nvPr/>
          </p:nvSpPr>
          <p:spPr>
            <a:xfrm>
              <a:off x="0" y="-9525"/>
              <a:ext cx="2309100" cy="827921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Ökonomische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Ressourcen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1"/>
          <p:cNvGrpSpPr/>
          <p:nvPr/>
        </p:nvGrpSpPr>
        <p:grpSpPr>
          <a:xfrm>
            <a:off x="1604284" y="8318167"/>
            <a:ext cx="1489025" cy="564996"/>
            <a:chOff x="0" y="-9525"/>
            <a:chExt cx="1985366" cy="753328"/>
          </a:xfrm>
        </p:grpSpPr>
        <p:sp>
          <p:nvSpPr>
            <p:cNvPr id="126" name="Google Shape;126;p1"/>
            <p:cNvSpPr/>
            <p:nvPr/>
          </p:nvSpPr>
          <p:spPr>
            <a:xfrm>
              <a:off x="16379" y="17314"/>
              <a:ext cx="1952605" cy="709168"/>
            </a:xfrm>
            <a:custGeom>
              <a:avLst/>
              <a:gdLst/>
              <a:ahLst/>
              <a:cxnLst/>
              <a:rect l="l" t="t" r="r" b="b"/>
              <a:pathLst>
                <a:path w="1952605" h="709168" extrusionOk="0">
                  <a:moveTo>
                    <a:pt x="115309" y="0"/>
                  </a:moveTo>
                  <a:lnTo>
                    <a:pt x="1952605" y="0"/>
                  </a:lnTo>
                  <a:lnTo>
                    <a:pt x="1952605" y="590973"/>
                  </a:lnTo>
                  <a:cubicBezTo>
                    <a:pt x="1952605" y="656304"/>
                    <a:pt x="1900956" y="709168"/>
                    <a:pt x="1837296" y="709168"/>
                  </a:cubicBezTo>
                  <a:lnTo>
                    <a:pt x="0" y="709168"/>
                  </a:lnTo>
                  <a:lnTo>
                    <a:pt x="0" y="118194"/>
                  </a:lnTo>
                  <a:cubicBezTo>
                    <a:pt x="0" y="52864"/>
                    <a:pt x="51649" y="0"/>
                    <a:pt x="11530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0" y="0"/>
              <a:ext cx="1985366" cy="743796"/>
            </a:xfrm>
            <a:custGeom>
              <a:avLst/>
              <a:gdLst/>
              <a:ahLst/>
              <a:cxnLst/>
              <a:rect l="l" t="t" r="r" b="b"/>
              <a:pathLst>
                <a:path w="1985366" h="743796" extrusionOk="0">
                  <a:moveTo>
                    <a:pt x="131688" y="0"/>
                  </a:moveTo>
                  <a:lnTo>
                    <a:pt x="1968984" y="0"/>
                  </a:lnTo>
                  <a:cubicBezTo>
                    <a:pt x="1978047" y="0"/>
                    <a:pt x="1985366" y="7733"/>
                    <a:pt x="1985366" y="17314"/>
                  </a:cubicBezTo>
                  <a:lnTo>
                    <a:pt x="1985366" y="608287"/>
                  </a:lnTo>
                  <a:lnTo>
                    <a:pt x="1968984" y="608287"/>
                  </a:lnTo>
                  <a:lnTo>
                    <a:pt x="1985366" y="608287"/>
                  </a:lnTo>
                  <a:cubicBezTo>
                    <a:pt x="1985366" y="683660"/>
                    <a:pt x="1925853" y="743796"/>
                    <a:pt x="1853675" y="743796"/>
                  </a:cubicBezTo>
                  <a:lnTo>
                    <a:pt x="1853675" y="726482"/>
                  </a:lnTo>
                  <a:lnTo>
                    <a:pt x="1853675" y="743796"/>
                  </a:lnTo>
                  <a:lnTo>
                    <a:pt x="16379" y="743796"/>
                  </a:lnTo>
                  <a:cubicBezTo>
                    <a:pt x="7316" y="743796"/>
                    <a:pt x="0" y="736062"/>
                    <a:pt x="0" y="726482"/>
                  </a:cubicBezTo>
                  <a:lnTo>
                    <a:pt x="0" y="135508"/>
                  </a:lnTo>
                  <a:lnTo>
                    <a:pt x="16379" y="135508"/>
                  </a:lnTo>
                  <a:lnTo>
                    <a:pt x="0" y="135508"/>
                  </a:lnTo>
                  <a:cubicBezTo>
                    <a:pt x="0" y="60136"/>
                    <a:pt x="59511" y="0"/>
                    <a:pt x="131688" y="0"/>
                  </a:cubicBezTo>
                  <a:cubicBezTo>
                    <a:pt x="136711" y="0"/>
                    <a:pt x="141406" y="2424"/>
                    <a:pt x="144464" y="6464"/>
                  </a:cubicBezTo>
                  <a:lnTo>
                    <a:pt x="131688" y="17314"/>
                  </a:lnTo>
                  <a:lnTo>
                    <a:pt x="131688" y="0"/>
                  </a:lnTo>
                  <a:moveTo>
                    <a:pt x="131688" y="34627"/>
                  </a:moveTo>
                  <a:cubicBezTo>
                    <a:pt x="126665" y="34627"/>
                    <a:pt x="121970" y="32203"/>
                    <a:pt x="118912" y="28164"/>
                  </a:cubicBezTo>
                  <a:lnTo>
                    <a:pt x="131688" y="17314"/>
                  </a:lnTo>
                  <a:lnTo>
                    <a:pt x="131688" y="34627"/>
                  </a:lnTo>
                  <a:cubicBezTo>
                    <a:pt x="76545" y="34627"/>
                    <a:pt x="32758" y="80335"/>
                    <a:pt x="32758" y="135508"/>
                  </a:cubicBezTo>
                  <a:lnTo>
                    <a:pt x="32758" y="726482"/>
                  </a:lnTo>
                  <a:lnTo>
                    <a:pt x="16379" y="726482"/>
                  </a:lnTo>
                  <a:lnTo>
                    <a:pt x="16379" y="709168"/>
                  </a:lnTo>
                  <a:lnTo>
                    <a:pt x="1853675" y="709168"/>
                  </a:lnTo>
                  <a:cubicBezTo>
                    <a:pt x="1908818" y="709168"/>
                    <a:pt x="1952605" y="663460"/>
                    <a:pt x="1952605" y="608287"/>
                  </a:cubicBezTo>
                  <a:lnTo>
                    <a:pt x="1952605" y="17314"/>
                  </a:lnTo>
                  <a:lnTo>
                    <a:pt x="1968984" y="17314"/>
                  </a:lnTo>
                  <a:lnTo>
                    <a:pt x="1968984" y="34627"/>
                  </a:lnTo>
                  <a:lnTo>
                    <a:pt x="131688" y="3462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 txBox="1"/>
            <p:nvPr/>
          </p:nvSpPr>
          <p:spPr>
            <a:xfrm>
              <a:off x="0" y="-9525"/>
              <a:ext cx="1985349" cy="753328"/>
            </a:xfrm>
            <a:prstGeom prst="rect">
              <a:avLst/>
            </a:prstGeom>
            <a:solidFill>
              <a:srgbClr val="FDE9D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Andere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" name="Google Shape;129;p1"/>
          <p:cNvGrpSpPr/>
          <p:nvPr/>
        </p:nvGrpSpPr>
        <p:grpSpPr>
          <a:xfrm>
            <a:off x="6582642" y="1486937"/>
            <a:ext cx="2143855" cy="788288"/>
            <a:chOff x="0" y="-19050"/>
            <a:chExt cx="2858474" cy="1051052"/>
          </a:xfrm>
        </p:grpSpPr>
        <p:sp>
          <p:nvSpPr>
            <p:cNvPr id="130" name="Google Shape;130;p1"/>
            <p:cNvSpPr/>
            <p:nvPr/>
          </p:nvSpPr>
          <p:spPr>
            <a:xfrm>
              <a:off x="16043" y="16043"/>
              <a:ext cx="2826362" cy="999912"/>
            </a:xfrm>
            <a:custGeom>
              <a:avLst/>
              <a:gdLst/>
              <a:ahLst/>
              <a:cxnLst/>
              <a:rect l="l" t="t" r="r" b="b"/>
              <a:pathLst>
                <a:path w="2826362" h="999912" extrusionOk="0">
                  <a:moveTo>
                    <a:pt x="170057" y="0"/>
                  </a:moveTo>
                  <a:lnTo>
                    <a:pt x="2826363" y="0"/>
                  </a:lnTo>
                  <a:lnTo>
                    <a:pt x="2826363" y="833278"/>
                  </a:lnTo>
                  <a:cubicBezTo>
                    <a:pt x="2826363" y="925365"/>
                    <a:pt x="2750212" y="999912"/>
                    <a:pt x="2656306" y="999912"/>
                  </a:cubicBezTo>
                  <a:lnTo>
                    <a:pt x="0" y="999912"/>
                  </a:lnTo>
                  <a:lnTo>
                    <a:pt x="0" y="166634"/>
                  </a:lnTo>
                  <a:cubicBezTo>
                    <a:pt x="0" y="74654"/>
                    <a:pt x="76151" y="0"/>
                    <a:pt x="170057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0" y="0"/>
              <a:ext cx="2858449" cy="1031998"/>
            </a:xfrm>
            <a:custGeom>
              <a:avLst/>
              <a:gdLst/>
              <a:ahLst/>
              <a:cxnLst/>
              <a:rect l="l" t="t" r="r" b="b"/>
              <a:pathLst>
                <a:path w="2858449" h="1031998" extrusionOk="0">
                  <a:moveTo>
                    <a:pt x="186100" y="0"/>
                  </a:moveTo>
                  <a:lnTo>
                    <a:pt x="2842406" y="0"/>
                  </a:lnTo>
                  <a:cubicBezTo>
                    <a:pt x="2851283" y="0"/>
                    <a:pt x="2858449" y="7166"/>
                    <a:pt x="2858449" y="16043"/>
                  </a:cubicBezTo>
                  <a:lnTo>
                    <a:pt x="2858449" y="849321"/>
                  </a:lnTo>
                  <a:lnTo>
                    <a:pt x="2842406" y="849321"/>
                  </a:lnTo>
                  <a:lnTo>
                    <a:pt x="2858449" y="849321"/>
                  </a:lnTo>
                  <a:cubicBezTo>
                    <a:pt x="2858449" y="950499"/>
                    <a:pt x="2774811" y="1031998"/>
                    <a:pt x="2672349" y="1031998"/>
                  </a:cubicBezTo>
                  <a:lnTo>
                    <a:pt x="2672349" y="1015955"/>
                  </a:lnTo>
                  <a:lnTo>
                    <a:pt x="2672349" y="1031998"/>
                  </a:lnTo>
                  <a:lnTo>
                    <a:pt x="16043" y="1031998"/>
                  </a:lnTo>
                  <a:cubicBezTo>
                    <a:pt x="7166" y="1031998"/>
                    <a:pt x="0" y="1024832"/>
                    <a:pt x="0" y="1015955"/>
                  </a:cubicBezTo>
                  <a:lnTo>
                    <a:pt x="0" y="182677"/>
                  </a:lnTo>
                  <a:lnTo>
                    <a:pt x="16043" y="182677"/>
                  </a:lnTo>
                  <a:lnTo>
                    <a:pt x="0" y="182677"/>
                  </a:lnTo>
                  <a:cubicBezTo>
                    <a:pt x="0" y="81499"/>
                    <a:pt x="83638" y="0"/>
                    <a:pt x="186100" y="0"/>
                  </a:cubicBezTo>
                  <a:cubicBezTo>
                    <a:pt x="194977" y="0"/>
                    <a:pt x="202143" y="7166"/>
                    <a:pt x="202143" y="16043"/>
                  </a:cubicBezTo>
                  <a:lnTo>
                    <a:pt x="186100" y="16043"/>
                  </a:lnTo>
                  <a:lnTo>
                    <a:pt x="186100" y="0"/>
                  </a:lnTo>
                  <a:moveTo>
                    <a:pt x="186100" y="32086"/>
                  </a:moveTo>
                  <a:cubicBezTo>
                    <a:pt x="177223" y="32086"/>
                    <a:pt x="170057" y="24920"/>
                    <a:pt x="170057" y="16043"/>
                  </a:cubicBezTo>
                  <a:lnTo>
                    <a:pt x="186100" y="16043"/>
                  </a:lnTo>
                  <a:lnTo>
                    <a:pt x="186100" y="32086"/>
                  </a:lnTo>
                  <a:cubicBezTo>
                    <a:pt x="100751" y="32086"/>
                    <a:pt x="32086" y="99788"/>
                    <a:pt x="32086" y="182677"/>
                  </a:cubicBezTo>
                  <a:lnTo>
                    <a:pt x="32086" y="1015955"/>
                  </a:lnTo>
                  <a:lnTo>
                    <a:pt x="16043" y="1015955"/>
                  </a:lnTo>
                  <a:lnTo>
                    <a:pt x="16043" y="999912"/>
                  </a:lnTo>
                  <a:lnTo>
                    <a:pt x="2672349" y="999912"/>
                  </a:lnTo>
                  <a:cubicBezTo>
                    <a:pt x="2757698" y="999912"/>
                    <a:pt x="2826363" y="932210"/>
                    <a:pt x="2826363" y="849320"/>
                  </a:cubicBezTo>
                  <a:lnTo>
                    <a:pt x="2826363" y="16043"/>
                  </a:lnTo>
                  <a:lnTo>
                    <a:pt x="2842406" y="16043"/>
                  </a:lnTo>
                  <a:lnTo>
                    <a:pt x="2842406" y="32086"/>
                  </a:lnTo>
                  <a:lnTo>
                    <a:pt x="186100" y="32086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"/>
            <p:cNvSpPr txBox="1"/>
            <p:nvPr/>
          </p:nvSpPr>
          <p:spPr>
            <a:xfrm>
              <a:off x="0" y="-19050"/>
              <a:ext cx="2858474" cy="1051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</a:pPr>
              <a:r>
                <a:rPr lang="en-US" sz="1950" dirty="0" err="1">
                  <a:solidFill>
                    <a:srgbClr val="FFFFFF"/>
                  </a:solidFill>
                </a:rPr>
                <a:t>Gemeinschaftliche</a:t>
              </a:r>
              <a:r>
                <a:rPr lang="en-US" sz="1950" dirty="0">
                  <a:solidFill>
                    <a:srgbClr val="FFFFFF"/>
                  </a:solidFill>
                </a:rPr>
                <a:t> </a:t>
              </a:r>
              <a:r>
                <a:rPr lang="en-US" sz="1950" dirty="0" err="1">
                  <a:solidFill>
                    <a:srgbClr val="FFFFFF"/>
                  </a:solidFill>
                </a:rPr>
                <a:t>Wertversprechen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" name="Google Shape;133;p1"/>
          <p:cNvGrpSpPr/>
          <p:nvPr/>
        </p:nvGrpSpPr>
        <p:grpSpPr>
          <a:xfrm>
            <a:off x="6078219" y="5129213"/>
            <a:ext cx="2545674" cy="933358"/>
            <a:chOff x="0" y="-19050"/>
            <a:chExt cx="3394232" cy="1244478"/>
          </a:xfrm>
        </p:grpSpPr>
        <p:sp>
          <p:nvSpPr>
            <p:cNvPr id="134" name="Google Shape;134;p1"/>
            <p:cNvSpPr/>
            <p:nvPr/>
          </p:nvSpPr>
          <p:spPr>
            <a:xfrm>
              <a:off x="19050" y="19050"/>
              <a:ext cx="3356102" cy="1187323"/>
            </a:xfrm>
            <a:custGeom>
              <a:avLst/>
              <a:gdLst/>
              <a:ahLst/>
              <a:cxnLst/>
              <a:rect l="l" t="t" r="r" b="b"/>
              <a:pathLst>
                <a:path w="3356102" h="1187323" extrusionOk="0">
                  <a:moveTo>
                    <a:pt x="201930" y="0"/>
                  </a:moveTo>
                  <a:lnTo>
                    <a:pt x="3356102" y="0"/>
                  </a:lnTo>
                  <a:lnTo>
                    <a:pt x="3356102" y="989457"/>
                  </a:lnTo>
                  <a:cubicBezTo>
                    <a:pt x="3356102" y="1098804"/>
                    <a:pt x="3265678" y="1187323"/>
                    <a:pt x="3154172" y="1187323"/>
                  </a:cubicBezTo>
                  <a:lnTo>
                    <a:pt x="0" y="1187323"/>
                  </a:lnTo>
                  <a:lnTo>
                    <a:pt x="0" y="197866"/>
                  </a:lnTo>
                  <a:cubicBezTo>
                    <a:pt x="0" y="88646"/>
                    <a:pt x="90424" y="0"/>
                    <a:pt x="201930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0" y="0"/>
              <a:ext cx="3394202" cy="1225423"/>
            </a:xfrm>
            <a:custGeom>
              <a:avLst/>
              <a:gdLst/>
              <a:ahLst/>
              <a:cxnLst/>
              <a:rect l="l" t="t" r="r" b="b"/>
              <a:pathLst>
                <a:path w="3394202" h="1225423" extrusionOk="0">
                  <a:moveTo>
                    <a:pt x="220980" y="0"/>
                  </a:moveTo>
                  <a:lnTo>
                    <a:pt x="3375152" y="0"/>
                  </a:lnTo>
                  <a:cubicBezTo>
                    <a:pt x="3385693" y="0"/>
                    <a:pt x="3394202" y="8509"/>
                    <a:pt x="3394202" y="19050"/>
                  </a:cubicBezTo>
                  <a:lnTo>
                    <a:pt x="3394202" y="1008507"/>
                  </a:lnTo>
                  <a:lnTo>
                    <a:pt x="3375152" y="1008507"/>
                  </a:lnTo>
                  <a:lnTo>
                    <a:pt x="3394202" y="1008507"/>
                  </a:lnTo>
                  <a:cubicBezTo>
                    <a:pt x="3394202" y="1128649"/>
                    <a:pt x="3294888" y="1225423"/>
                    <a:pt x="3173222" y="1225423"/>
                  </a:cubicBezTo>
                  <a:lnTo>
                    <a:pt x="3173222" y="1206373"/>
                  </a:lnTo>
                  <a:lnTo>
                    <a:pt x="3173222" y="1225423"/>
                  </a:lnTo>
                  <a:lnTo>
                    <a:pt x="19050" y="1225423"/>
                  </a:lnTo>
                  <a:cubicBezTo>
                    <a:pt x="8509" y="1225423"/>
                    <a:pt x="0" y="1216914"/>
                    <a:pt x="0" y="1206373"/>
                  </a:cubicBezTo>
                  <a:lnTo>
                    <a:pt x="0" y="216916"/>
                  </a:lnTo>
                  <a:lnTo>
                    <a:pt x="19050" y="216916"/>
                  </a:lnTo>
                  <a:lnTo>
                    <a:pt x="0" y="216916"/>
                  </a:lnTo>
                  <a:cubicBezTo>
                    <a:pt x="0" y="96774"/>
                    <a:pt x="99314" y="0"/>
                    <a:pt x="220980" y="0"/>
                  </a:cubicBezTo>
                  <a:cubicBezTo>
                    <a:pt x="231521" y="0"/>
                    <a:pt x="240030" y="8509"/>
                    <a:pt x="240030" y="19050"/>
                  </a:cubicBezTo>
                  <a:lnTo>
                    <a:pt x="220980" y="19050"/>
                  </a:lnTo>
                  <a:lnTo>
                    <a:pt x="220980" y="0"/>
                  </a:lnTo>
                  <a:moveTo>
                    <a:pt x="220980" y="38100"/>
                  </a:moveTo>
                  <a:cubicBezTo>
                    <a:pt x="210439" y="38100"/>
                    <a:pt x="201930" y="29591"/>
                    <a:pt x="201930" y="19050"/>
                  </a:cubicBezTo>
                  <a:lnTo>
                    <a:pt x="220980" y="19050"/>
                  </a:lnTo>
                  <a:lnTo>
                    <a:pt x="220980" y="38100"/>
                  </a:lnTo>
                  <a:cubicBezTo>
                    <a:pt x="119634" y="38100"/>
                    <a:pt x="38100" y="118491"/>
                    <a:pt x="38100" y="216916"/>
                  </a:cubicBezTo>
                  <a:lnTo>
                    <a:pt x="38100" y="1206373"/>
                  </a:lnTo>
                  <a:lnTo>
                    <a:pt x="19050" y="1206373"/>
                  </a:lnTo>
                  <a:lnTo>
                    <a:pt x="19050" y="1187323"/>
                  </a:lnTo>
                  <a:lnTo>
                    <a:pt x="3173222" y="1187323"/>
                  </a:lnTo>
                  <a:cubicBezTo>
                    <a:pt x="3274568" y="1187323"/>
                    <a:pt x="3356102" y="1106932"/>
                    <a:pt x="3356102" y="1008507"/>
                  </a:cubicBezTo>
                  <a:lnTo>
                    <a:pt x="3356102" y="19050"/>
                  </a:lnTo>
                  <a:lnTo>
                    <a:pt x="3375152" y="19050"/>
                  </a:lnTo>
                  <a:lnTo>
                    <a:pt x="3375152" y="38100"/>
                  </a:lnTo>
                  <a:lnTo>
                    <a:pt x="22098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"/>
            <p:cNvSpPr txBox="1"/>
            <p:nvPr/>
          </p:nvSpPr>
          <p:spPr>
            <a:xfrm>
              <a:off x="0" y="-19050"/>
              <a:ext cx="3394232" cy="12444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</a:pP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Soziale</a:t>
              </a:r>
              <a:r>
                <a:rPr lang="en-US" sz="195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okölogische</a:t>
              </a:r>
              <a:r>
                <a:rPr lang="en-US" sz="195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territoriale</a:t>
              </a:r>
              <a:r>
                <a:rPr lang="en-US" sz="195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Wirkungen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1"/>
          <p:cNvGrpSpPr/>
          <p:nvPr/>
        </p:nvGrpSpPr>
        <p:grpSpPr>
          <a:xfrm>
            <a:off x="7136354" y="3513809"/>
            <a:ext cx="1709565" cy="503827"/>
            <a:chOff x="0" y="-9525"/>
            <a:chExt cx="2279420" cy="671769"/>
          </a:xfrm>
        </p:grpSpPr>
        <p:sp>
          <p:nvSpPr>
            <p:cNvPr id="138" name="Google Shape;138;p1"/>
            <p:cNvSpPr/>
            <p:nvPr/>
          </p:nvSpPr>
          <p:spPr>
            <a:xfrm>
              <a:off x="0" y="0"/>
              <a:ext cx="2279396" cy="662178"/>
            </a:xfrm>
            <a:custGeom>
              <a:avLst/>
              <a:gdLst/>
              <a:ahLst/>
              <a:cxnLst/>
              <a:rect l="l" t="t" r="r" b="b"/>
              <a:pathLst>
                <a:path w="2279396" h="662178" extrusionOk="0">
                  <a:moveTo>
                    <a:pt x="127635" y="0"/>
                  </a:moveTo>
                  <a:lnTo>
                    <a:pt x="2260346" y="0"/>
                  </a:lnTo>
                  <a:cubicBezTo>
                    <a:pt x="2270887" y="0"/>
                    <a:pt x="2279396" y="8509"/>
                    <a:pt x="2279396" y="19050"/>
                  </a:cubicBezTo>
                  <a:lnTo>
                    <a:pt x="2279396" y="539115"/>
                  </a:lnTo>
                  <a:lnTo>
                    <a:pt x="2260346" y="539115"/>
                  </a:lnTo>
                  <a:lnTo>
                    <a:pt x="2279396" y="539115"/>
                  </a:lnTo>
                  <a:cubicBezTo>
                    <a:pt x="2279396" y="607822"/>
                    <a:pt x="2221484" y="662178"/>
                    <a:pt x="2151761" y="662178"/>
                  </a:cubicBezTo>
                  <a:lnTo>
                    <a:pt x="2151761" y="643128"/>
                  </a:lnTo>
                  <a:lnTo>
                    <a:pt x="2151761" y="662178"/>
                  </a:lnTo>
                  <a:lnTo>
                    <a:pt x="19050" y="662178"/>
                  </a:lnTo>
                  <a:cubicBezTo>
                    <a:pt x="8509" y="662178"/>
                    <a:pt x="0" y="653669"/>
                    <a:pt x="0" y="643128"/>
                  </a:cubicBezTo>
                  <a:lnTo>
                    <a:pt x="0" y="123063"/>
                  </a:lnTo>
                  <a:lnTo>
                    <a:pt x="19050" y="123063"/>
                  </a:lnTo>
                  <a:lnTo>
                    <a:pt x="0" y="123063"/>
                  </a:lnTo>
                  <a:cubicBezTo>
                    <a:pt x="0" y="54356"/>
                    <a:pt x="57912" y="0"/>
                    <a:pt x="127635" y="0"/>
                  </a:cubicBezTo>
                  <a:cubicBezTo>
                    <a:pt x="138176" y="0"/>
                    <a:pt x="146685" y="8509"/>
                    <a:pt x="146685" y="19050"/>
                  </a:cubicBezTo>
                  <a:lnTo>
                    <a:pt x="127635" y="19050"/>
                  </a:lnTo>
                  <a:lnTo>
                    <a:pt x="127635" y="0"/>
                  </a:lnTo>
                  <a:moveTo>
                    <a:pt x="127635" y="38100"/>
                  </a:moveTo>
                  <a:cubicBezTo>
                    <a:pt x="117094" y="38100"/>
                    <a:pt x="108585" y="29591"/>
                    <a:pt x="108585" y="19050"/>
                  </a:cubicBezTo>
                  <a:lnTo>
                    <a:pt x="127635" y="19050"/>
                  </a:lnTo>
                  <a:lnTo>
                    <a:pt x="127635" y="38100"/>
                  </a:lnTo>
                  <a:cubicBezTo>
                    <a:pt x="77343" y="38100"/>
                    <a:pt x="38100" y="76835"/>
                    <a:pt x="38100" y="123063"/>
                  </a:cubicBezTo>
                  <a:lnTo>
                    <a:pt x="38100" y="643255"/>
                  </a:lnTo>
                  <a:lnTo>
                    <a:pt x="19050" y="643255"/>
                  </a:lnTo>
                  <a:lnTo>
                    <a:pt x="19050" y="624205"/>
                  </a:lnTo>
                  <a:lnTo>
                    <a:pt x="2151888" y="624205"/>
                  </a:lnTo>
                  <a:cubicBezTo>
                    <a:pt x="2202053" y="624205"/>
                    <a:pt x="2241423" y="585470"/>
                    <a:pt x="2241423" y="539242"/>
                  </a:cubicBezTo>
                  <a:lnTo>
                    <a:pt x="2241423" y="19050"/>
                  </a:lnTo>
                  <a:lnTo>
                    <a:pt x="2260473" y="19050"/>
                  </a:lnTo>
                  <a:lnTo>
                    <a:pt x="2260473" y="38100"/>
                  </a:lnTo>
                  <a:lnTo>
                    <a:pt x="127635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"/>
            <p:cNvSpPr txBox="1"/>
            <p:nvPr/>
          </p:nvSpPr>
          <p:spPr>
            <a:xfrm>
              <a:off x="0" y="-9525"/>
              <a:ext cx="2279420" cy="671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Zugänglichkeit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" name="Google Shape;140;p1"/>
          <p:cNvGrpSpPr/>
          <p:nvPr/>
        </p:nvGrpSpPr>
        <p:grpSpPr>
          <a:xfrm>
            <a:off x="6377978" y="2920082"/>
            <a:ext cx="2437658" cy="515146"/>
            <a:chOff x="0" y="-9525"/>
            <a:chExt cx="3250210" cy="686861"/>
          </a:xfrm>
        </p:grpSpPr>
        <p:sp>
          <p:nvSpPr>
            <p:cNvPr id="141" name="Google Shape;141;p1"/>
            <p:cNvSpPr/>
            <p:nvPr/>
          </p:nvSpPr>
          <p:spPr>
            <a:xfrm>
              <a:off x="0" y="0"/>
              <a:ext cx="3250184" cy="677291"/>
            </a:xfrm>
            <a:custGeom>
              <a:avLst/>
              <a:gdLst/>
              <a:ahLst/>
              <a:cxnLst/>
              <a:rect l="l" t="t" r="r" b="b"/>
              <a:pathLst>
                <a:path w="3250184" h="677291" extrusionOk="0">
                  <a:moveTo>
                    <a:pt x="130556" y="0"/>
                  </a:moveTo>
                  <a:lnTo>
                    <a:pt x="3231134" y="0"/>
                  </a:lnTo>
                  <a:cubicBezTo>
                    <a:pt x="3241675" y="0"/>
                    <a:pt x="3250184" y="8509"/>
                    <a:pt x="3250184" y="19050"/>
                  </a:cubicBezTo>
                  <a:lnTo>
                    <a:pt x="3250184" y="551688"/>
                  </a:lnTo>
                  <a:lnTo>
                    <a:pt x="3231134" y="551688"/>
                  </a:lnTo>
                  <a:lnTo>
                    <a:pt x="3250184" y="551688"/>
                  </a:lnTo>
                  <a:cubicBezTo>
                    <a:pt x="3250184" y="621919"/>
                    <a:pt x="3190875" y="677291"/>
                    <a:pt x="3119628" y="677291"/>
                  </a:cubicBezTo>
                  <a:lnTo>
                    <a:pt x="3119628" y="658241"/>
                  </a:lnTo>
                  <a:lnTo>
                    <a:pt x="3119628" y="677291"/>
                  </a:lnTo>
                  <a:lnTo>
                    <a:pt x="19050" y="677291"/>
                  </a:lnTo>
                  <a:cubicBezTo>
                    <a:pt x="8509" y="677291"/>
                    <a:pt x="0" y="668782"/>
                    <a:pt x="0" y="658241"/>
                  </a:cubicBezTo>
                  <a:lnTo>
                    <a:pt x="0" y="125603"/>
                  </a:lnTo>
                  <a:lnTo>
                    <a:pt x="19050" y="125603"/>
                  </a:lnTo>
                  <a:lnTo>
                    <a:pt x="0" y="125603"/>
                  </a:lnTo>
                  <a:cubicBezTo>
                    <a:pt x="0" y="55372"/>
                    <a:pt x="59309" y="0"/>
                    <a:pt x="130556" y="0"/>
                  </a:cubicBezTo>
                  <a:cubicBezTo>
                    <a:pt x="134112" y="0"/>
                    <a:pt x="137668" y="1016"/>
                    <a:pt x="140589" y="2921"/>
                  </a:cubicBezTo>
                  <a:lnTo>
                    <a:pt x="130556" y="19050"/>
                  </a:lnTo>
                  <a:lnTo>
                    <a:pt x="130556" y="0"/>
                  </a:lnTo>
                  <a:moveTo>
                    <a:pt x="130556" y="38100"/>
                  </a:moveTo>
                  <a:cubicBezTo>
                    <a:pt x="127000" y="38100"/>
                    <a:pt x="123444" y="37084"/>
                    <a:pt x="120523" y="35179"/>
                  </a:cubicBezTo>
                  <a:lnTo>
                    <a:pt x="130556" y="19050"/>
                  </a:lnTo>
                  <a:lnTo>
                    <a:pt x="130556" y="38100"/>
                  </a:lnTo>
                  <a:cubicBezTo>
                    <a:pt x="78740" y="38100"/>
                    <a:pt x="38100" y="78105"/>
                    <a:pt x="38100" y="125603"/>
                  </a:cubicBezTo>
                  <a:lnTo>
                    <a:pt x="38100" y="658241"/>
                  </a:lnTo>
                  <a:lnTo>
                    <a:pt x="19050" y="658241"/>
                  </a:lnTo>
                  <a:lnTo>
                    <a:pt x="19050" y="639191"/>
                  </a:lnTo>
                  <a:lnTo>
                    <a:pt x="3119628" y="639191"/>
                  </a:lnTo>
                  <a:cubicBezTo>
                    <a:pt x="3171571" y="639191"/>
                    <a:pt x="3212084" y="599186"/>
                    <a:pt x="3212084" y="551688"/>
                  </a:cubicBezTo>
                  <a:lnTo>
                    <a:pt x="3212084" y="19050"/>
                  </a:lnTo>
                  <a:lnTo>
                    <a:pt x="3231134" y="19050"/>
                  </a:lnTo>
                  <a:lnTo>
                    <a:pt x="3231134" y="38100"/>
                  </a:lnTo>
                  <a:lnTo>
                    <a:pt x="130556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"/>
            <p:cNvSpPr txBox="1"/>
            <p:nvPr/>
          </p:nvSpPr>
          <p:spPr>
            <a:xfrm>
              <a:off x="0" y="-9525"/>
              <a:ext cx="3250210" cy="6868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Lokales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dirty="0"/>
                <a:t>C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ommitment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"/>
          <p:cNvGrpSpPr/>
          <p:nvPr/>
        </p:nvGrpSpPr>
        <p:grpSpPr>
          <a:xfrm>
            <a:off x="5720080" y="4097730"/>
            <a:ext cx="2701162" cy="435872"/>
            <a:chOff x="-207347" y="-9525"/>
            <a:chExt cx="3601549" cy="581163"/>
          </a:xfrm>
        </p:grpSpPr>
        <p:sp>
          <p:nvSpPr>
            <p:cNvPr id="144" name="Google Shape;144;p1"/>
            <p:cNvSpPr/>
            <p:nvPr/>
          </p:nvSpPr>
          <p:spPr>
            <a:xfrm>
              <a:off x="0" y="0"/>
              <a:ext cx="3394202" cy="571627"/>
            </a:xfrm>
            <a:custGeom>
              <a:avLst/>
              <a:gdLst/>
              <a:ahLst/>
              <a:cxnLst/>
              <a:rect l="l" t="t" r="r" b="b"/>
              <a:pathLst>
                <a:path w="3394202" h="571627" extrusionOk="0">
                  <a:moveTo>
                    <a:pt x="113284" y="0"/>
                  </a:moveTo>
                  <a:lnTo>
                    <a:pt x="3375152" y="0"/>
                  </a:lnTo>
                  <a:cubicBezTo>
                    <a:pt x="3385693" y="0"/>
                    <a:pt x="3394202" y="8509"/>
                    <a:pt x="3394202" y="19050"/>
                  </a:cubicBezTo>
                  <a:lnTo>
                    <a:pt x="3394202" y="463677"/>
                  </a:lnTo>
                  <a:lnTo>
                    <a:pt x="3375152" y="463677"/>
                  </a:lnTo>
                  <a:lnTo>
                    <a:pt x="3394202" y="463677"/>
                  </a:lnTo>
                  <a:cubicBezTo>
                    <a:pt x="3394202" y="524383"/>
                    <a:pt x="3342386" y="571627"/>
                    <a:pt x="3280918" y="571627"/>
                  </a:cubicBezTo>
                  <a:lnTo>
                    <a:pt x="3280918" y="552577"/>
                  </a:lnTo>
                  <a:lnTo>
                    <a:pt x="3280918" y="571627"/>
                  </a:lnTo>
                  <a:lnTo>
                    <a:pt x="19050" y="571627"/>
                  </a:lnTo>
                  <a:cubicBezTo>
                    <a:pt x="8509" y="571627"/>
                    <a:pt x="0" y="563118"/>
                    <a:pt x="0" y="552577"/>
                  </a:cubicBezTo>
                  <a:lnTo>
                    <a:pt x="0" y="107950"/>
                  </a:lnTo>
                  <a:lnTo>
                    <a:pt x="19050" y="107950"/>
                  </a:lnTo>
                  <a:lnTo>
                    <a:pt x="0" y="107950"/>
                  </a:lnTo>
                  <a:cubicBezTo>
                    <a:pt x="0" y="47371"/>
                    <a:pt x="51816" y="0"/>
                    <a:pt x="113284" y="0"/>
                  </a:cubicBezTo>
                  <a:cubicBezTo>
                    <a:pt x="123825" y="0"/>
                    <a:pt x="132334" y="8509"/>
                    <a:pt x="132334" y="19050"/>
                  </a:cubicBezTo>
                  <a:lnTo>
                    <a:pt x="113284" y="19050"/>
                  </a:lnTo>
                  <a:lnTo>
                    <a:pt x="113284" y="0"/>
                  </a:lnTo>
                  <a:moveTo>
                    <a:pt x="113284" y="38100"/>
                  </a:moveTo>
                  <a:cubicBezTo>
                    <a:pt x="102743" y="38100"/>
                    <a:pt x="94234" y="29591"/>
                    <a:pt x="94234" y="19050"/>
                  </a:cubicBezTo>
                  <a:lnTo>
                    <a:pt x="113284" y="19050"/>
                  </a:lnTo>
                  <a:lnTo>
                    <a:pt x="113284" y="38100"/>
                  </a:lnTo>
                  <a:cubicBezTo>
                    <a:pt x="70739" y="38100"/>
                    <a:pt x="38100" y="70358"/>
                    <a:pt x="38100" y="107950"/>
                  </a:cubicBezTo>
                  <a:lnTo>
                    <a:pt x="38100" y="552577"/>
                  </a:lnTo>
                  <a:lnTo>
                    <a:pt x="19050" y="552577"/>
                  </a:lnTo>
                  <a:lnTo>
                    <a:pt x="19050" y="533527"/>
                  </a:lnTo>
                  <a:lnTo>
                    <a:pt x="3280918" y="533527"/>
                  </a:lnTo>
                  <a:cubicBezTo>
                    <a:pt x="3323463" y="533527"/>
                    <a:pt x="3356102" y="501269"/>
                    <a:pt x="3356102" y="463677"/>
                  </a:cubicBezTo>
                  <a:lnTo>
                    <a:pt x="3356102" y="19050"/>
                  </a:lnTo>
                  <a:lnTo>
                    <a:pt x="3375152" y="19050"/>
                  </a:lnTo>
                  <a:lnTo>
                    <a:pt x="3375152" y="38100"/>
                  </a:lnTo>
                  <a:lnTo>
                    <a:pt x="113284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"/>
            <p:cNvSpPr txBox="1"/>
            <p:nvPr/>
          </p:nvSpPr>
          <p:spPr>
            <a:xfrm>
              <a:off x="-207347" y="-9525"/>
              <a:ext cx="3502004" cy="581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Unterstützung</a:t>
              </a:r>
              <a:r>
                <a:rPr lang="en-US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durch</a:t>
              </a:r>
              <a:r>
                <a:rPr lang="en-US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Gemeinschaft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1"/>
          <p:cNvGrpSpPr/>
          <p:nvPr/>
        </p:nvGrpSpPr>
        <p:grpSpPr>
          <a:xfrm>
            <a:off x="6962156" y="4612378"/>
            <a:ext cx="1853480" cy="435873"/>
            <a:chOff x="0" y="-9525"/>
            <a:chExt cx="2471306" cy="581163"/>
          </a:xfrm>
        </p:grpSpPr>
        <p:sp>
          <p:nvSpPr>
            <p:cNvPr id="147" name="Google Shape;147;p1"/>
            <p:cNvSpPr/>
            <p:nvPr/>
          </p:nvSpPr>
          <p:spPr>
            <a:xfrm>
              <a:off x="0" y="0"/>
              <a:ext cx="2471293" cy="571627"/>
            </a:xfrm>
            <a:custGeom>
              <a:avLst/>
              <a:gdLst/>
              <a:ahLst/>
              <a:cxnLst/>
              <a:rect l="l" t="t" r="r" b="b"/>
              <a:pathLst>
                <a:path w="2471293" h="571627" extrusionOk="0">
                  <a:moveTo>
                    <a:pt x="112903" y="0"/>
                  </a:moveTo>
                  <a:lnTo>
                    <a:pt x="2452243" y="0"/>
                  </a:lnTo>
                  <a:cubicBezTo>
                    <a:pt x="2462784" y="0"/>
                    <a:pt x="2471293" y="8509"/>
                    <a:pt x="2471293" y="19050"/>
                  </a:cubicBezTo>
                  <a:lnTo>
                    <a:pt x="2471293" y="463677"/>
                  </a:lnTo>
                  <a:lnTo>
                    <a:pt x="2452243" y="463677"/>
                  </a:lnTo>
                  <a:lnTo>
                    <a:pt x="2471293" y="463677"/>
                  </a:lnTo>
                  <a:cubicBezTo>
                    <a:pt x="2471293" y="524256"/>
                    <a:pt x="2419731" y="571627"/>
                    <a:pt x="2358390" y="571627"/>
                  </a:cubicBezTo>
                  <a:lnTo>
                    <a:pt x="2358390" y="552577"/>
                  </a:lnTo>
                  <a:lnTo>
                    <a:pt x="2358390" y="571627"/>
                  </a:lnTo>
                  <a:lnTo>
                    <a:pt x="19050" y="571627"/>
                  </a:lnTo>
                  <a:cubicBezTo>
                    <a:pt x="8509" y="571627"/>
                    <a:pt x="0" y="563118"/>
                    <a:pt x="0" y="552577"/>
                  </a:cubicBezTo>
                  <a:lnTo>
                    <a:pt x="0" y="107950"/>
                  </a:lnTo>
                  <a:lnTo>
                    <a:pt x="19050" y="107950"/>
                  </a:lnTo>
                  <a:lnTo>
                    <a:pt x="0" y="107950"/>
                  </a:lnTo>
                  <a:cubicBezTo>
                    <a:pt x="0" y="47371"/>
                    <a:pt x="51562" y="0"/>
                    <a:pt x="112903" y="0"/>
                  </a:cubicBezTo>
                  <a:cubicBezTo>
                    <a:pt x="123444" y="0"/>
                    <a:pt x="131953" y="8509"/>
                    <a:pt x="131953" y="19050"/>
                  </a:cubicBezTo>
                  <a:lnTo>
                    <a:pt x="112903" y="19050"/>
                  </a:lnTo>
                  <a:lnTo>
                    <a:pt x="112903" y="0"/>
                  </a:lnTo>
                  <a:moveTo>
                    <a:pt x="112903" y="38100"/>
                  </a:moveTo>
                  <a:cubicBezTo>
                    <a:pt x="102362" y="38100"/>
                    <a:pt x="93853" y="29591"/>
                    <a:pt x="93853" y="19050"/>
                  </a:cubicBezTo>
                  <a:lnTo>
                    <a:pt x="112903" y="19050"/>
                  </a:lnTo>
                  <a:lnTo>
                    <a:pt x="112903" y="38100"/>
                  </a:lnTo>
                  <a:cubicBezTo>
                    <a:pt x="70612" y="38100"/>
                    <a:pt x="38100" y="70358"/>
                    <a:pt x="38100" y="107950"/>
                  </a:cubicBezTo>
                  <a:lnTo>
                    <a:pt x="38100" y="552577"/>
                  </a:lnTo>
                  <a:lnTo>
                    <a:pt x="19050" y="552577"/>
                  </a:lnTo>
                  <a:lnTo>
                    <a:pt x="19050" y="533527"/>
                  </a:lnTo>
                  <a:lnTo>
                    <a:pt x="2358390" y="533527"/>
                  </a:lnTo>
                  <a:cubicBezTo>
                    <a:pt x="2400681" y="533527"/>
                    <a:pt x="2433193" y="501269"/>
                    <a:pt x="2433193" y="463677"/>
                  </a:cubicBezTo>
                  <a:lnTo>
                    <a:pt x="2433193" y="19050"/>
                  </a:lnTo>
                  <a:lnTo>
                    <a:pt x="2452243" y="19050"/>
                  </a:lnTo>
                  <a:lnTo>
                    <a:pt x="2452243" y="38100"/>
                  </a:lnTo>
                  <a:lnTo>
                    <a:pt x="112903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"/>
            <p:cNvSpPr txBox="1"/>
            <p:nvPr/>
          </p:nvSpPr>
          <p:spPr>
            <a:xfrm>
              <a:off x="0" y="-9525"/>
              <a:ext cx="2471306" cy="581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dirty="0" err="1"/>
                <a:t>K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ooperation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1"/>
          <p:cNvGrpSpPr/>
          <p:nvPr/>
        </p:nvGrpSpPr>
        <p:grpSpPr>
          <a:xfrm>
            <a:off x="5687488" y="6148250"/>
            <a:ext cx="2604238" cy="596518"/>
            <a:chOff x="0" y="-9525"/>
            <a:chExt cx="3472318" cy="795357"/>
          </a:xfrm>
        </p:grpSpPr>
        <p:sp>
          <p:nvSpPr>
            <p:cNvPr id="150" name="Google Shape;150;p1"/>
            <p:cNvSpPr/>
            <p:nvPr/>
          </p:nvSpPr>
          <p:spPr>
            <a:xfrm>
              <a:off x="0" y="0"/>
              <a:ext cx="3472307" cy="785749"/>
            </a:xfrm>
            <a:custGeom>
              <a:avLst/>
              <a:gdLst/>
              <a:ahLst/>
              <a:cxnLst/>
              <a:rect l="l" t="t" r="r" b="b"/>
              <a:pathLst>
                <a:path w="3472307" h="785749" extrusionOk="0">
                  <a:moveTo>
                    <a:pt x="148590" y="0"/>
                  </a:moveTo>
                  <a:lnTo>
                    <a:pt x="3453257" y="0"/>
                  </a:lnTo>
                  <a:cubicBezTo>
                    <a:pt x="3463798" y="0"/>
                    <a:pt x="3472307" y="8509"/>
                    <a:pt x="3472307" y="19050"/>
                  </a:cubicBezTo>
                  <a:lnTo>
                    <a:pt x="3472307" y="642112"/>
                  </a:lnTo>
                  <a:lnTo>
                    <a:pt x="3453257" y="642112"/>
                  </a:lnTo>
                  <a:lnTo>
                    <a:pt x="3472307" y="642112"/>
                  </a:lnTo>
                  <a:cubicBezTo>
                    <a:pt x="3472307" y="722122"/>
                    <a:pt x="3405124" y="785749"/>
                    <a:pt x="3323717" y="785749"/>
                  </a:cubicBezTo>
                  <a:lnTo>
                    <a:pt x="3323717" y="766699"/>
                  </a:lnTo>
                  <a:lnTo>
                    <a:pt x="3323717" y="785749"/>
                  </a:lnTo>
                  <a:lnTo>
                    <a:pt x="19050" y="785749"/>
                  </a:lnTo>
                  <a:cubicBezTo>
                    <a:pt x="8509" y="785749"/>
                    <a:pt x="0" y="777240"/>
                    <a:pt x="0" y="766699"/>
                  </a:cubicBezTo>
                  <a:lnTo>
                    <a:pt x="0" y="143637"/>
                  </a:lnTo>
                  <a:lnTo>
                    <a:pt x="19050" y="143637"/>
                  </a:lnTo>
                  <a:lnTo>
                    <a:pt x="0" y="143637"/>
                  </a:lnTo>
                  <a:cubicBezTo>
                    <a:pt x="0" y="63627"/>
                    <a:pt x="67183" y="0"/>
                    <a:pt x="148590" y="0"/>
                  </a:cubicBezTo>
                  <a:cubicBezTo>
                    <a:pt x="150495" y="0"/>
                    <a:pt x="152400" y="254"/>
                    <a:pt x="154305" y="889"/>
                  </a:cubicBezTo>
                  <a:lnTo>
                    <a:pt x="148590" y="19050"/>
                  </a:lnTo>
                  <a:lnTo>
                    <a:pt x="148590" y="0"/>
                  </a:lnTo>
                  <a:moveTo>
                    <a:pt x="148590" y="38100"/>
                  </a:moveTo>
                  <a:cubicBezTo>
                    <a:pt x="146685" y="38100"/>
                    <a:pt x="144780" y="37846"/>
                    <a:pt x="142875" y="37211"/>
                  </a:cubicBezTo>
                  <a:lnTo>
                    <a:pt x="148590" y="19050"/>
                  </a:lnTo>
                  <a:lnTo>
                    <a:pt x="148590" y="38100"/>
                  </a:lnTo>
                  <a:cubicBezTo>
                    <a:pt x="86868" y="38100"/>
                    <a:pt x="38100" y="86106"/>
                    <a:pt x="38100" y="143637"/>
                  </a:cubicBezTo>
                  <a:lnTo>
                    <a:pt x="38100" y="766826"/>
                  </a:lnTo>
                  <a:lnTo>
                    <a:pt x="19050" y="766826"/>
                  </a:lnTo>
                  <a:lnTo>
                    <a:pt x="19050" y="747776"/>
                  </a:lnTo>
                  <a:lnTo>
                    <a:pt x="3323717" y="747776"/>
                  </a:lnTo>
                  <a:cubicBezTo>
                    <a:pt x="3385439" y="747776"/>
                    <a:pt x="3434207" y="699770"/>
                    <a:pt x="3434207" y="642239"/>
                  </a:cubicBezTo>
                  <a:lnTo>
                    <a:pt x="3434207" y="19050"/>
                  </a:lnTo>
                  <a:lnTo>
                    <a:pt x="3453257" y="19050"/>
                  </a:lnTo>
                  <a:lnTo>
                    <a:pt x="3453257" y="38100"/>
                  </a:lnTo>
                  <a:lnTo>
                    <a:pt x="14859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"/>
            <p:cNvSpPr txBox="1"/>
            <p:nvPr/>
          </p:nvSpPr>
          <p:spPr>
            <a:xfrm>
              <a:off x="0" y="-9525"/>
              <a:ext cx="3472318" cy="795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Reduktion</a:t>
              </a: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von </a:t>
              </a:r>
              <a:r>
                <a:rPr lang="en-US" sz="1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Verschwendung</a:t>
              </a: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Kosten, </a:t>
              </a:r>
              <a:r>
                <a:rPr lang="en-US" sz="1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Risiken</a:t>
              </a: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1"/>
          <p:cNvGrpSpPr/>
          <p:nvPr/>
        </p:nvGrpSpPr>
        <p:grpSpPr>
          <a:xfrm>
            <a:off x="6241680" y="6937279"/>
            <a:ext cx="2604238" cy="596518"/>
            <a:chOff x="0" y="-9525"/>
            <a:chExt cx="3472318" cy="795357"/>
          </a:xfrm>
        </p:grpSpPr>
        <p:sp>
          <p:nvSpPr>
            <p:cNvPr id="153" name="Google Shape;153;p1"/>
            <p:cNvSpPr/>
            <p:nvPr/>
          </p:nvSpPr>
          <p:spPr>
            <a:xfrm>
              <a:off x="0" y="0"/>
              <a:ext cx="3472307" cy="785749"/>
            </a:xfrm>
            <a:custGeom>
              <a:avLst/>
              <a:gdLst/>
              <a:ahLst/>
              <a:cxnLst/>
              <a:rect l="l" t="t" r="r" b="b"/>
              <a:pathLst>
                <a:path w="3472307" h="785749" extrusionOk="0">
                  <a:moveTo>
                    <a:pt x="148590" y="0"/>
                  </a:moveTo>
                  <a:lnTo>
                    <a:pt x="3453257" y="0"/>
                  </a:lnTo>
                  <a:cubicBezTo>
                    <a:pt x="3463798" y="0"/>
                    <a:pt x="3472307" y="8509"/>
                    <a:pt x="3472307" y="19050"/>
                  </a:cubicBezTo>
                  <a:lnTo>
                    <a:pt x="3472307" y="642112"/>
                  </a:lnTo>
                  <a:lnTo>
                    <a:pt x="3453257" y="642112"/>
                  </a:lnTo>
                  <a:lnTo>
                    <a:pt x="3472307" y="642112"/>
                  </a:lnTo>
                  <a:cubicBezTo>
                    <a:pt x="3472307" y="722122"/>
                    <a:pt x="3405124" y="785749"/>
                    <a:pt x="3323717" y="785749"/>
                  </a:cubicBezTo>
                  <a:lnTo>
                    <a:pt x="3323717" y="766699"/>
                  </a:lnTo>
                  <a:lnTo>
                    <a:pt x="3323717" y="785749"/>
                  </a:lnTo>
                  <a:lnTo>
                    <a:pt x="19050" y="785749"/>
                  </a:lnTo>
                  <a:cubicBezTo>
                    <a:pt x="8509" y="785749"/>
                    <a:pt x="0" y="777240"/>
                    <a:pt x="0" y="766699"/>
                  </a:cubicBezTo>
                  <a:lnTo>
                    <a:pt x="0" y="143637"/>
                  </a:lnTo>
                  <a:lnTo>
                    <a:pt x="19050" y="143637"/>
                  </a:lnTo>
                  <a:lnTo>
                    <a:pt x="0" y="143637"/>
                  </a:lnTo>
                  <a:cubicBezTo>
                    <a:pt x="0" y="63627"/>
                    <a:pt x="67183" y="0"/>
                    <a:pt x="148590" y="0"/>
                  </a:cubicBezTo>
                  <a:cubicBezTo>
                    <a:pt x="150495" y="0"/>
                    <a:pt x="152400" y="254"/>
                    <a:pt x="154305" y="889"/>
                  </a:cubicBezTo>
                  <a:lnTo>
                    <a:pt x="148590" y="19050"/>
                  </a:lnTo>
                  <a:lnTo>
                    <a:pt x="148590" y="0"/>
                  </a:lnTo>
                  <a:moveTo>
                    <a:pt x="148590" y="38100"/>
                  </a:moveTo>
                  <a:cubicBezTo>
                    <a:pt x="146685" y="38100"/>
                    <a:pt x="144780" y="37846"/>
                    <a:pt x="142875" y="37211"/>
                  </a:cubicBezTo>
                  <a:lnTo>
                    <a:pt x="148590" y="19050"/>
                  </a:lnTo>
                  <a:lnTo>
                    <a:pt x="148590" y="38100"/>
                  </a:lnTo>
                  <a:cubicBezTo>
                    <a:pt x="86868" y="38100"/>
                    <a:pt x="38100" y="86106"/>
                    <a:pt x="38100" y="143637"/>
                  </a:cubicBezTo>
                  <a:lnTo>
                    <a:pt x="38100" y="766826"/>
                  </a:lnTo>
                  <a:lnTo>
                    <a:pt x="19050" y="766826"/>
                  </a:lnTo>
                  <a:lnTo>
                    <a:pt x="19050" y="747776"/>
                  </a:lnTo>
                  <a:lnTo>
                    <a:pt x="3323717" y="747776"/>
                  </a:lnTo>
                  <a:cubicBezTo>
                    <a:pt x="3385439" y="747776"/>
                    <a:pt x="3434207" y="699770"/>
                    <a:pt x="3434207" y="642239"/>
                  </a:cubicBezTo>
                  <a:lnTo>
                    <a:pt x="3434207" y="19050"/>
                  </a:lnTo>
                  <a:lnTo>
                    <a:pt x="3453257" y="19050"/>
                  </a:lnTo>
                  <a:lnTo>
                    <a:pt x="3453257" y="38100"/>
                  </a:lnTo>
                  <a:lnTo>
                    <a:pt x="148590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"/>
            <p:cNvSpPr txBox="1"/>
            <p:nvPr/>
          </p:nvSpPr>
          <p:spPr>
            <a:xfrm>
              <a:off x="0" y="-9525"/>
              <a:ext cx="3472318" cy="795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Nachhaltigkeits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-Performance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1"/>
          <p:cNvGrpSpPr/>
          <p:nvPr/>
        </p:nvGrpSpPr>
        <p:grpSpPr>
          <a:xfrm>
            <a:off x="5687488" y="7621903"/>
            <a:ext cx="2659142" cy="627462"/>
            <a:chOff x="0" y="-9525"/>
            <a:chExt cx="3545522" cy="836615"/>
          </a:xfrm>
        </p:grpSpPr>
        <p:sp>
          <p:nvSpPr>
            <p:cNvPr id="156" name="Google Shape;156;p1"/>
            <p:cNvSpPr/>
            <p:nvPr/>
          </p:nvSpPr>
          <p:spPr>
            <a:xfrm>
              <a:off x="0" y="0"/>
              <a:ext cx="3545459" cy="827024"/>
            </a:xfrm>
            <a:custGeom>
              <a:avLst/>
              <a:gdLst/>
              <a:ahLst/>
              <a:cxnLst/>
              <a:rect l="l" t="t" r="r" b="b"/>
              <a:pathLst>
                <a:path w="3545459" h="827024" extrusionOk="0">
                  <a:moveTo>
                    <a:pt x="155448" y="0"/>
                  </a:moveTo>
                  <a:lnTo>
                    <a:pt x="3526409" y="0"/>
                  </a:lnTo>
                  <a:cubicBezTo>
                    <a:pt x="3536950" y="0"/>
                    <a:pt x="3545459" y="8509"/>
                    <a:pt x="3545459" y="19050"/>
                  </a:cubicBezTo>
                  <a:lnTo>
                    <a:pt x="3545459" y="676529"/>
                  </a:lnTo>
                  <a:lnTo>
                    <a:pt x="3526409" y="676529"/>
                  </a:lnTo>
                  <a:lnTo>
                    <a:pt x="3545459" y="676529"/>
                  </a:lnTo>
                  <a:cubicBezTo>
                    <a:pt x="3545459" y="760349"/>
                    <a:pt x="3475228" y="827024"/>
                    <a:pt x="3390011" y="827024"/>
                  </a:cubicBezTo>
                  <a:lnTo>
                    <a:pt x="3390011" y="807974"/>
                  </a:lnTo>
                  <a:lnTo>
                    <a:pt x="3390011" y="827024"/>
                  </a:lnTo>
                  <a:lnTo>
                    <a:pt x="19050" y="827024"/>
                  </a:lnTo>
                  <a:cubicBezTo>
                    <a:pt x="8509" y="827024"/>
                    <a:pt x="0" y="818515"/>
                    <a:pt x="0" y="807974"/>
                  </a:cubicBezTo>
                  <a:lnTo>
                    <a:pt x="0" y="150495"/>
                  </a:lnTo>
                  <a:lnTo>
                    <a:pt x="19050" y="150495"/>
                  </a:lnTo>
                  <a:lnTo>
                    <a:pt x="0" y="150495"/>
                  </a:lnTo>
                  <a:cubicBezTo>
                    <a:pt x="0" y="66802"/>
                    <a:pt x="70231" y="0"/>
                    <a:pt x="155448" y="0"/>
                  </a:cubicBezTo>
                  <a:cubicBezTo>
                    <a:pt x="159004" y="0"/>
                    <a:pt x="162560" y="1016"/>
                    <a:pt x="165481" y="2921"/>
                  </a:cubicBezTo>
                  <a:lnTo>
                    <a:pt x="155448" y="19050"/>
                  </a:lnTo>
                  <a:lnTo>
                    <a:pt x="155448" y="0"/>
                  </a:lnTo>
                  <a:moveTo>
                    <a:pt x="155448" y="38100"/>
                  </a:moveTo>
                  <a:cubicBezTo>
                    <a:pt x="151892" y="38100"/>
                    <a:pt x="148336" y="37084"/>
                    <a:pt x="145415" y="35179"/>
                  </a:cubicBezTo>
                  <a:lnTo>
                    <a:pt x="155448" y="19050"/>
                  </a:lnTo>
                  <a:lnTo>
                    <a:pt x="155448" y="38100"/>
                  </a:lnTo>
                  <a:cubicBezTo>
                    <a:pt x="89916" y="38100"/>
                    <a:pt x="38100" y="89154"/>
                    <a:pt x="38100" y="150495"/>
                  </a:cubicBezTo>
                  <a:lnTo>
                    <a:pt x="38100" y="808101"/>
                  </a:lnTo>
                  <a:lnTo>
                    <a:pt x="19050" y="808101"/>
                  </a:lnTo>
                  <a:lnTo>
                    <a:pt x="19050" y="789051"/>
                  </a:lnTo>
                  <a:lnTo>
                    <a:pt x="3390138" y="789051"/>
                  </a:lnTo>
                  <a:cubicBezTo>
                    <a:pt x="3455543" y="789051"/>
                    <a:pt x="3507486" y="737997"/>
                    <a:pt x="3507486" y="676656"/>
                  </a:cubicBezTo>
                  <a:lnTo>
                    <a:pt x="3507486" y="19050"/>
                  </a:lnTo>
                  <a:lnTo>
                    <a:pt x="3526536" y="19050"/>
                  </a:lnTo>
                  <a:lnTo>
                    <a:pt x="3526536" y="38100"/>
                  </a:lnTo>
                  <a:lnTo>
                    <a:pt x="155448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"/>
            <p:cNvSpPr txBox="1"/>
            <p:nvPr/>
          </p:nvSpPr>
          <p:spPr>
            <a:xfrm>
              <a:off x="0" y="-9525"/>
              <a:ext cx="3545522" cy="836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Einfluss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und 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Wachstum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der Gemeinschaft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8" name="Google Shape;158;p1"/>
          <p:cNvGrpSpPr/>
          <p:nvPr/>
        </p:nvGrpSpPr>
        <p:grpSpPr>
          <a:xfrm>
            <a:off x="6645698" y="8440372"/>
            <a:ext cx="2173320" cy="644625"/>
            <a:chOff x="0" y="-9525"/>
            <a:chExt cx="2897759" cy="859499"/>
          </a:xfrm>
        </p:grpSpPr>
        <p:sp>
          <p:nvSpPr>
            <p:cNvPr id="159" name="Google Shape;159;p1"/>
            <p:cNvSpPr/>
            <p:nvPr/>
          </p:nvSpPr>
          <p:spPr>
            <a:xfrm>
              <a:off x="0" y="0"/>
              <a:ext cx="2897759" cy="849884"/>
            </a:xfrm>
            <a:custGeom>
              <a:avLst/>
              <a:gdLst/>
              <a:ahLst/>
              <a:cxnLst/>
              <a:rect l="l" t="t" r="r" b="b"/>
              <a:pathLst>
                <a:path w="2897759" h="849884" extrusionOk="0">
                  <a:moveTo>
                    <a:pt x="158877" y="0"/>
                  </a:moveTo>
                  <a:lnTo>
                    <a:pt x="2878709" y="0"/>
                  </a:lnTo>
                  <a:cubicBezTo>
                    <a:pt x="2889250" y="0"/>
                    <a:pt x="2897759" y="8509"/>
                    <a:pt x="2897759" y="19050"/>
                  </a:cubicBezTo>
                  <a:lnTo>
                    <a:pt x="2897759" y="695579"/>
                  </a:lnTo>
                  <a:lnTo>
                    <a:pt x="2878709" y="695579"/>
                  </a:lnTo>
                  <a:lnTo>
                    <a:pt x="2897759" y="695579"/>
                  </a:lnTo>
                  <a:cubicBezTo>
                    <a:pt x="2897759" y="781431"/>
                    <a:pt x="2826004" y="849884"/>
                    <a:pt x="2738882" y="849884"/>
                  </a:cubicBezTo>
                  <a:lnTo>
                    <a:pt x="2738882" y="830834"/>
                  </a:lnTo>
                  <a:lnTo>
                    <a:pt x="2738882" y="849884"/>
                  </a:lnTo>
                  <a:lnTo>
                    <a:pt x="19050" y="849884"/>
                  </a:lnTo>
                  <a:cubicBezTo>
                    <a:pt x="8509" y="849884"/>
                    <a:pt x="0" y="841375"/>
                    <a:pt x="0" y="830834"/>
                  </a:cubicBezTo>
                  <a:lnTo>
                    <a:pt x="0" y="154305"/>
                  </a:lnTo>
                  <a:lnTo>
                    <a:pt x="19050" y="154305"/>
                  </a:lnTo>
                  <a:lnTo>
                    <a:pt x="0" y="154305"/>
                  </a:lnTo>
                  <a:cubicBezTo>
                    <a:pt x="0" y="68580"/>
                    <a:pt x="71755" y="0"/>
                    <a:pt x="158877" y="0"/>
                  </a:cubicBezTo>
                  <a:cubicBezTo>
                    <a:pt x="164719" y="0"/>
                    <a:pt x="170180" y="2667"/>
                    <a:pt x="173736" y="7112"/>
                  </a:cubicBezTo>
                  <a:lnTo>
                    <a:pt x="158877" y="19050"/>
                  </a:lnTo>
                  <a:lnTo>
                    <a:pt x="158877" y="0"/>
                  </a:lnTo>
                  <a:moveTo>
                    <a:pt x="158877" y="38100"/>
                  </a:moveTo>
                  <a:cubicBezTo>
                    <a:pt x="153035" y="38100"/>
                    <a:pt x="147574" y="35433"/>
                    <a:pt x="144018" y="30988"/>
                  </a:cubicBezTo>
                  <a:lnTo>
                    <a:pt x="158877" y="19050"/>
                  </a:lnTo>
                  <a:lnTo>
                    <a:pt x="158877" y="38100"/>
                  </a:lnTo>
                  <a:cubicBezTo>
                    <a:pt x="91567" y="38100"/>
                    <a:pt x="38100" y="90678"/>
                    <a:pt x="38100" y="154305"/>
                  </a:cubicBezTo>
                  <a:lnTo>
                    <a:pt x="38100" y="830961"/>
                  </a:lnTo>
                  <a:lnTo>
                    <a:pt x="19050" y="830961"/>
                  </a:lnTo>
                  <a:lnTo>
                    <a:pt x="19050" y="811911"/>
                  </a:lnTo>
                  <a:lnTo>
                    <a:pt x="2738882" y="811911"/>
                  </a:lnTo>
                  <a:cubicBezTo>
                    <a:pt x="2806192" y="811911"/>
                    <a:pt x="2859659" y="759333"/>
                    <a:pt x="2859659" y="695706"/>
                  </a:cubicBezTo>
                  <a:lnTo>
                    <a:pt x="2859659" y="19050"/>
                  </a:lnTo>
                  <a:lnTo>
                    <a:pt x="2878709" y="19050"/>
                  </a:lnTo>
                  <a:lnTo>
                    <a:pt x="2878709" y="38100"/>
                  </a:lnTo>
                  <a:lnTo>
                    <a:pt x="158877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"/>
            <p:cNvSpPr txBox="1"/>
            <p:nvPr/>
          </p:nvSpPr>
          <p:spPr>
            <a:xfrm>
              <a:off x="0" y="-9525"/>
              <a:ext cx="2897706" cy="859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Entwickeln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Zuge-hörigkeitsgefühl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" name="Google Shape;161;p1"/>
          <p:cNvGrpSpPr/>
          <p:nvPr/>
        </p:nvGrpSpPr>
        <p:grpSpPr>
          <a:xfrm>
            <a:off x="6738177" y="2363331"/>
            <a:ext cx="1988344" cy="478170"/>
            <a:chOff x="0" y="-9525"/>
            <a:chExt cx="2651125" cy="637559"/>
          </a:xfrm>
        </p:grpSpPr>
        <p:sp>
          <p:nvSpPr>
            <p:cNvPr id="162" name="Google Shape;162;p1"/>
            <p:cNvSpPr/>
            <p:nvPr/>
          </p:nvSpPr>
          <p:spPr>
            <a:xfrm>
              <a:off x="0" y="0"/>
              <a:ext cx="2651125" cy="628015"/>
            </a:xfrm>
            <a:custGeom>
              <a:avLst/>
              <a:gdLst/>
              <a:ahLst/>
              <a:cxnLst/>
              <a:rect l="l" t="t" r="r" b="b"/>
              <a:pathLst>
                <a:path w="2651125" h="628015" extrusionOk="0">
                  <a:moveTo>
                    <a:pt x="122174" y="0"/>
                  </a:moveTo>
                  <a:lnTo>
                    <a:pt x="2632075" y="0"/>
                  </a:lnTo>
                  <a:cubicBezTo>
                    <a:pt x="2642616" y="0"/>
                    <a:pt x="2651125" y="8509"/>
                    <a:pt x="2651125" y="19050"/>
                  </a:cubicBezTo>
                  <a:lnTo>
                    <a:pt x="2651125" y="510667"/>
                  </a:lnTo>
                  <a:lnTo>
                    <a:pt x="2632075" y="510667"/>
                  </a:lnTo>
                  <a:lnTo>
                    <a:pt x="2651125" y="510667"/>
                  </a:lnTo>
                  <a:cubicBezTo>
                    <a:pt x="2651125" y="576326"/>
                    <a:pt x="2595499" y="628015"/>
                    <a:pt x="2528951" y="628015"/>
                  </a:cubicBezTo>
                  <a:lnTo>
                    <a:pt x="2528951" y="608965"/>
                  </a:lnTo>
                  <a:lnTo>
                    <a:pt x="2528951" y="628015"/>
                  </a:lnTo>
                  <a:lnTo>
                    <a:pt x="19050" y="628015"/>
                  </a:lnTo>
                  <a:cubicBezTo>
                    <a:pt x="8509" y="628015"/>
                    <a:pt x="0" y="619506"/>
                    <a:pt x="0" y="608965"/>
                  </a:cubicBezTo>
                  <a:lnTo>
                    <a:pt x="0" y="117348"/>
                  </a:lnTo>
                  <a:lnTo>
                    <a:pt x="19050" y="117348"/>
                  </a:lnTo>
                  <a:lnTo>
                    <a:pt x="0" y="117348"/>
                  </a:lnTo>
                  <a:cubicBezTo>
                    <a:pt x="0" y="51689"/>
                    <a:pt x="55626" y="0"/>
                    <a:pt x="122174" y="0"/>
                  </a:cubicBezTo>
                  <a:cubicBezTo>
                    <a:pt x="132715" y="0"/>
                    <a:pt x="141224" y="8509"/>
                    <a:pt x="141224" y="19050"/>
                  </a:cubicBezTo>
                  <a:lnTo>
                    <a:pt x="122174" y="19050"/>
                  </a:lnTo>
                  <a:lnTo>
                    <a:pt x="122174" y="0"/>
                  </a:lnTo>
                  <a:moveTo>
                    <a:pt x="122174" y="38100"/>
                  </a:moveTo>
                  <a:cubicBezTo>
                    <a:pt x="111633" y="38100"/>
                    <a:pt x="103124" y="29591"/>
                    <a:pt x="103124" y="19050"/>
                  </a:cubicBezTo>
                  <a:lnTo>
                    <a:pt x="122174" y="19050"/>
                  </a:lnTo>
                  <a:lnTo>
                    <a:pt x="122174" y="38100"/>
                  </a:lnTo>
                  <a:cubicBezTo>
                    <a:pt x="74930" y="38100"/>
                    <a:pt x="38100" y="74422"/>
                    <a:pt x="38100" y="117348"/>
                  </a:cubicBezTo>
                  <a:lnTo>
                    <a:pt x="38100" y="608965"/>
                  </a:lnTo>
                  <a:lnTo>
                    <a:pt x="19050" y="608965"/>
                  </a:lnTo>
                  <a:lnTo>
                    <a:pt x="19050" y="589915"/>
                  </a:lnTo>
                  <a:lnTo>
                    <a:pt x="2528824" y="589915"/>
                  </a:lnTo>
                  <a:cubicBezTo>
                    <a:pt x="2576195" y="589915"/>
                    <a:pt x="2612898" y="553593"/>
                    <a:pt x="2612898" y="510667"/>
                  </a:cubicBezTo>
                  <a:lnTo>
                    <a:pt x="2612898" y="19050"/>
                  </a:lnTo>
                  <a:lnTo>
                    <a:pt x="2631948" y="19050"/>
                  </a:lnTo>
                  <a:lnTo>
                    <a:pt x="2631948" y="38100"/>
                  </a:lnTo>
                  <a:lnTo>
                    <a:pt x="122174" y="38100"/>
                  </a:lnTo>
                  <a:close/>
                </a:path>
              </a:pathLst>
            </a:custGeom>
            <a:solidFill>
              <a:srgbClr val="074F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"/>
            <p:cNvSpPr txBox="1"/>
            <p:nvPr/>
          </p:nvSpPr>
          <p:spPr>
            <a:xfrm>
              <a:off x="0" y="-9525"/>
              <a:ext cx="2651094" cy="637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Soziale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Mission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1"/>
          <p:cNvGrpSpPr/>
          <p:nvPr/>
        </p:nvGrpSpPr>
        <p:grpSpPr>
          <a:xfrm>
            <a:off x="14761167" y="6975216"/>
            <a:ext cx="2066916" cy="470293"/>
            <a:chOff x="0" y="-9525"/>
            <a:chExt cx="2755888" cy="627057"/>
          </a:xfrm>
        </p:grpSpPr>
        <p:sp>
          <p:nvSpPr>
            <p:cNvPr id="165" name="Google Shape;165;p1"/>
            <p:cNvSpPr/>
            <p:nvPr/>
          </p:nvSpPr>
          <p:spPr>
            <a:xfrm>
              <a:off x="16168" y="16168"/>
              <a:ext cx="2723523" cy="585190"/>
            </a:xfrm>
            <a:custGeom>
              <a:avLst/>
              <a:gdLst/>
              <a:ahLst/>
              <a:cxnLst/>
              <a:rect l="l" t="t" r="r" b="b"/>
              <a:pathLst>
                <a:path w="2723523" h="585190" extrusionOk="0">
                  <a:moveTo>
                    <a:pt x="101754" y="0"/>
                  </a:moveTo>
                  <a:lnTo>
                    <a:pt x="2723523" y="0"/>
                  </a:lnTo>
                  <a:lnTo>
                    <a:pt x="2723523" y="487641"/>
                  </a:lnTo>
                  <a:cubicBezTo>
                    <a:pt x="2723523" y="541536"/>
                    <a:pt x="2678036" y="585191"/>
                    <a:pt x="2621770" y="585191"/>
                  </a:cubicBezTo>
                  <a:lnTo>
                    <a:pt x="0" y="585191"/>
                  </a:lnTo>
                  <a:lnTo>
                    <a:pt x="0" y="97550"/>
                  </a:lnTo>
                  <a:cubicBezTo>
                    <a:pt x="0" y="43655"/>
                    <a:pt x="45488" y="0"/>
                    <a:pt x="101754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0" y="0"/>
              <a:ext cx="2755860" cy="617527"/>
            </a:xfrm>
            <a:custGeom>
              <a:avLst/>
              <a:gdLst/>
              <a:ahLst/>
              <a:cxnLst/>
              <a:rect l="l" t="t" r="r" b="b"/>
              <a:pathLst>
                <a:path w="2755860" h="617527" extrusionOk="0">
                  <a:moveTo>
                    <a:pt x="117922" y="0"/>
                  </a:moveTo>
                  <a:lnTo>
                    <a:pt x="2739691" y="0"/>
                  </a:lnTo>
                  <a:cubicBezTo>
                    <a:pt x="2748638" y="0"/>
                    <a:pt x="2755860" y="7222"/>
                    <a:pt x="2755860" y="16168"/>
                  </a:cubicBezTo>
                  <a:lnTo>
                    <a:pt x="2755860" y="503809"/>
                  </a:lnTo>
                  <a:lnTo>
                    <a:pt x="2739691" y="503809"/>
                  </a:lnTo>
                  <a:lnTo>
                    <a:pt x="2755860" y="503809"/>
                  </a:lnTo>
                  <a:cubicBezTo>
                    <a:pt x="2755860" y="567190"/>
                    <a:pt x="2702396" y="617527"/>
                    <a:pt x="2637938" y="617527"/>
                  </a:cubicBezTo>
                  <a:lnTo>
                    <a:pt x="2637938" y="601359"/>
                  </a:lnTo>
                  <a:lnTo>
                    <a:pt x="2637938" y="617527"/>
                  </a:lnTo>
                  <a:lnTo>
                    <a:pt x="16168" y="617527"/>
                  </a:lnTo>
                  <a:cubicBezTo>
                    <a:pt x="7222" y="617527"/>
                    <a:pt x="0" y="610305"/>
                    <a:pt x="0" y="601359"/>
                  </a:cubicBezTo>
                  <a:lnTo>
                    <a:pt x="0" y="113718"/>
                  </a:lnTo>
                  <a:lnTo>
                    <a:pt x="16168" y="113718"/>
                  </a:lnTo>
                  <a:lnTo>
                    <a:pt x="0" y="113718"/>
                  </a:lnTo>
                  <a:cubicBezTo>
                    <a:pt x="0" y="50230"/>
                    <a:pt x="53464" y="0"/>
                    <a:pt x="117922" y="0"/>
                  </a:cubicBezTo>
                  <a:cubicBezTo>
                    <a:pt x="119539" y="0"/>
                    <a:pt x="121156" y="216"/>
                    <a:pt x="122772" y="755"/>
                  </a:cubicBezTo>
                  <a:lnTo>
                    <a:pt x="117922" y="16168"/>
                  </a:lnTo>
                  <a:lnTo>
                    <a:pt x="117922" y="0"/>
                  </a:lnTo>
                  <a:moveTo>
                    <a:pt x="117922" y="32337"/>
                  </a:moveTo>
                  <a:cubicBezTo>
                    <a:pt x="116305" y="32337"/>
                    <a:pt x="114688" y="32121"/>
                    <a:pt x="113071" y="31582"/>
                  </a:cubicBezTo>
                  <a:lnTo>
                    <a:pt x="117922" y="16168"/>
                  </a:lnTo>
                  <a:lnTo>
                    <a:pt x="117922" y="32337"/>
                  </a:lnTo>
                  <a:cubicBezTo>
                    <a:pt x="69956" y="32337"/>
                    <a:pt x="32337" y="69417"/>
                    <a:pt x="32337" y="113718"/>
                  </a:cubicBezTo>
                  <a:lnTo>
                    <a:pt x="32337" y="601359"/>
                  </a:lnTo>
                  <a:lnTo>
                    <a:pt x="16168" y="601359"/>
                  </a:lnTo>
                  <a:lnTo>
                    <a:pt x="16168" y="585190"/>
                  </a:lnTo>
                  <a:lnTo>
                    <a:pt x="2638046" y="585190"/>
                  </a:lnTo>
                  <a:cubicBezTo>
                    <a:pt x="2685904" y="585190"/>
                    <a:pt x="2723631" y="548111"/>
                    <a:pt x="2723631" y="503809"/>
                  </a:cubicBezTo>
                  <a:lnTo>
                    <a:pt x="2723631" y="16168"/>
                  </a:lnTo>
                  <a:lnTo>
                    <a:pt x="2739799" y="16168"/>
                  </a:lnTo>
                  <a:lnTo>
                    <a:pt x="2739799" y="32337"/>
                  </a:lnTo>
                  <a:lnTo>
                    <a:pt x="117922" y="3233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 txBox="1"/>
            <p:nvPr/>
          </p:nvSpPr>
          <p:spPr>
            <a:xfrm>
              <a:off x="0" y="-9525"/>
              <a:ext cx="2755888" cy="6270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Skaleneffekte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1"/>
          <p:cNvGrpSpPr/>
          <p:nvPr/>
        </p:nvGrpSpPr>
        <p:grpSpPr>
          <a:xfrm>
            <a:off x="15311963" y="7725447"/>
            <a:ext cx="2145968" cy="488007"/>
            <a:chOff x="0" y="-9525"/>
            <a:chExt cx="2861291" cy="650675"/>
          </a:xfrm>
        </p:grpSpPr>
        <p:sp>
          <p:nvSpPr>
            <p:cNvPr id="169" name="Google Shape;169;p1"/>
            <p:cNvSpPr/>
            <p:nvPr/>
          </p:nvSpPr>
          <p:spPr>
            <a:xfrm>
              <a:off x="16787" y="16787"/>
              <a:ext cx="2827688" cy="607572"/>
            </a:xfrm>
            <a:custGeom>
              <a:avLst/>
              <a:gdLst/>
              <a:ahLst/>
              <a:cxnLst/>
              <a:rect l="l" t="t" r="r" b="b"/>
              <a:pathLst>
                <a:path w="2827688" h="607572" extrusionOk="0">
                  <a:moveTo>
                    <a:pt x="105645" y="0"/>
                  </a:moveTo>
                  <a:lnTo>
                    <a:pt x="2827688" y="0"/>
                  </a:lnTo>
                  <a:lnTo>
                    <a:pt x="2827688" y="506291"/>
                  </a:lnTo>
                  <a:cubicBezTo>
                    <a:pt x="2827688" y="562247"/>
                    <a:pt x="2780461" y="607572"/>
                    <a:pt x="2722043" y="607572"/>
                  </a:cubicBezTo>
                  <a:lnTo>
                    <a:pt x="0" y="607572"/>
                  </a:lnTo>
                  <a:lnTo>
                    <a:pt x="0" y="101280"/>
                  </a:lnTo>
                  <a:cubicBezTo>
                    <a:pt x="0" y="45324"/>
                    <a:pt x="47227" y="0"/>
                    <a:pt x="10564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0" y="0"/>
              <a:ext cx="2861262" cy="641146"/>
            </a:xfrm>
            <a:custGeom>
              <a:avLst/>
              <a:gdLst/>
              <a:ahLst/>
              <a:cxnLst/>
              <a:rect l="l" t="t" r="r" b="b"/>
              <a:pathLst>
                <a:path w="2861262" h="641146" extrusionOk="0">
                  <a:moveTo>
                    <a:pt x="122432" y="0"/>
                  </a:moveTo>
                  <a:lnTo>
                    <a:pt x="2844475" y="0"/>
                  </a:lnTo>
                  <a:cubicBezTo>
                    <a:pt x="2853764" y="0"/>
                    <a:pt x="2861262" y="7498"/>
                    <a:pt x="2861262" y="16787"/>
                  </a:cubicBezTo>
                  <a:lnTo>
                    <a:pt x="2861262" y="523078"/>
                  </a:lnTo>
                  <a:lnTo>
                    <a:pt x="2844475" y="523078"/>
                  </a:lnTo>
                  <a:lnTo>
                    <a:pt x="2861262" y="523078"/>
                  </a:lnTo>
                  <a:cubicBezTo>
                    <a:pt x="2861262" y="588883"/>
                    <a:pt x="2805753" y="641146"/>
                    <a:pt x="2738830" y="641146"/>
                  </a:cubicBezTo>
                  <a:lnTo>
                    <a:pt x="2738830" y="624359"/>
                  </a:lnTo>
                  <a:lnTo>
                    <a:pt x="2738830" y="641146"/>
                  </a:lnTo>
                  <a:lnTo>
                    <a:pt x="16787" y="641146"/>
                  </a:lnTo>
                  <a:cubicBezTo>
                    <a:pt x="7498" y="641146"/>
                    <a:pt x="0" y="633648"/>
                    <a:pt x="0" y="624359"/>
                  </a:cubicBezTo>
                  <a:lnTo>
                    <a:pt x="0" y="118067"/>
                  </a:lnTo>
                  <a:lnTo>
                    <a:pt x="16787" y="118067"/>
                  </a:lnTo>
                  <a:lnTo>
                    <a:pt x="0" y="118067"/>
                  </a:lnTo>
                  <a:cubicBezTo>
                    <a:pt x="0" y="52151"/>
                    <a:pt x="55509" y="0"/>
                    <a:pt x="122432" y="0"/>
                  </a:cubicBezTo>
                  <a:cubicBezTo>
                    <a:pt x="124111" y="0"/>
                    <a:pt x="125789" y="224"/>
                    <a:pt x="127468" y="783"/>
                  </a:cubicBezTo>
                  <a:lnTo>
                    <a:pt x="122432" y="16787"/>
                  </a:lnTo>
                  <a:lnTo>
                    <a:pt x="122432" y="0"/>
                  </a:lnTo>
                  <a:moveTo>
                    <a:pt x="122432" y="33574"/>
                  </a:moveTo>
                  <a:cubicBezTo>
                    <a:pt x="120753" y="33574"/>
                    <a:pt x="119075" y="33350"/>
                    <a:pt x="117396" y="32790"/>
                  </a:cubicBezTo>
                  <a:lnTo>
                    <a:pt x="122432" y="16787"/>
                  </a:lnTo>
                  <a:lnTo>
                    <a:pt x="122432" y="33574"/>
                  </a:lnTo>
                  <a:cubicBezTo>
                    <a:pt x="72631" y="33574"/>
                    <a:pt x="33574" y="72072"/>
                    <a:pt x="33574" y="118067"/>
                  </a:cubicBezTo>
                  <a:lnTo>
                    <a:pt x="33574" y="624359"/>
                  </a:lnTo>
                  <a:lnTo>
                    <a:pt x="16787" y="624359"/>
                  </a:lnTo>
                  <a:lnTo>
                    <a:pt x="16787" y="607572"/>
                  </a:lnTo>
                  <a:lnTo>
                    <a:pt x="2738942" y="607572"/>
                  </a:lnTo>
                  <a:cubicBezTo>
                    <a:pt x="2788631" y="607572"/>
                    <a:pt x="2827800" y="569074"/>
                    <a:pt x="2827800" y="523078"/>
                  </a:cubicBezTo>
                  <a:lnTo>
                    <a:pt x="2827800" y="16787"/>
                  </a:lnTo>
                  <a:lnTo>
                    <a:pt x="2844587" y="16787"/>
                  </a:lnTo>
                  <a:lnTo>
                    <a:pt x="2844587" y="33574"/>
                  </a:lnTo>
                  <a:lnTo>
                    <a:pt x="122432" y="3357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"/>
            <p:cNvSpPr txBox="1"/>
            <p:nvPr/>
          </p:nvSpPr>
          <p:spPr>
            <a:xfrm>
              <a:off x="0" y="-9525"/>
              <a:ext cx="2861291" cy="6506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Variable Kosten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1"/>
          <p:cNvGrpSpPr/>
          <p:nvPr/>
        </p:nvGrpSpPr>
        <p:grpSpPr>
          <a:xfrm>
            <a:off x="14905914" y="8461511"/>
            <a:ext cx="1987581" cy="452516"/>
            <a:chOff x="0" y="-9525"/>
            <a:chExt cx="2650108" cy="603354"/>
          </a:xfrm>
        </p:grpSpPr>
        <p:sp>
          <p:nvSpPr>
            <p:cNvPr id="173" name="Google Shape;173;p1"/>
            <p:cNvSpPr/>
            <p:nvPr/>
          </p:nvSpPr>
          <p:spPr>
            <a:xfrm>
              <a:off x="15548" y="15548"/>
              <a:ext cx="2618985" cy="562729"/>
            </a:xfrm>
            <a:custGeom>
              <a:avLst/>
              <a:gdLst/>
              <a:ahLst/>
              <a:cxnLst/>
              <a:rect l="l" t="t" r="r" b="b"/>
              <a:pathLst>
                <a:path w="2618985" h="562729" extrusionOk="0">
                  <a:moveTo>
                    <a:pt x="97848" y="0"/>
                  </a:moveTo>
                  <a:lnTo>
                    <a:pt x="2618985" y="0"/>
                  </a:lnTo>
                  <a:lnTo>
                    <a:pt x="2618985" y="468923"/>
                  </a:lnTo>
                  <a:cubicBezTo>
                    <a:pt x="2618985" y="520750"/>
                    <a:pt x="2575244" y="562729"/>
                    <a:pt x="2521137" y="562729"/>
                  </a:cubicBezTo>
                  <a:lnTo>
                    <a:pt x="0" y="562729"/>
                  </a:lnTo>
                  <a:lnTo>
                    <a:pt x="0" y="93805"/>
                  </a:lnTo>
                  <a:cubicBezTo>
                    <a:pt x="0" y="41979"/>
                    <a:pt x="43741" y="0"/>
                    <a:pt x="9784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0" y="0"/>
              <a:ext cx="2650081" cy="593825"/>
            </a:xfrm>
            <a:custGeom>
              <a:avLst/>
              <a:gdLst/>
              <a:ahLst/>
              <a:cxnLst/>
              <a:rect l="l" t="t" r="r" b="b"/>
              <a:pathLst>
                <a:path w="2650081" h="593825" extrusionOk="0">
                  <a:moveTo>
                    <a:pt x="113396" y="0"/>
                  </a:moveTo>
                  <a:lnTo>
                    <a:pt x="2634533" y="0"/>
                  </a:lnTo>
                  <a:cubicBezTo>
                    <a:pt x="2643136" y="0"/>
                    <a:pt x="2650081" y="6945"/>
                    <a:pt x="2650081" y="15548"/>
                  </a:cubicBezTo>
                  <a:lnTo>
                    <a:pt x="2650081" y="484471"/>
                  </a:lnTo>
                  <a:lnTo>
                    <a:pt x="2634533" y="484471"/>
                  </a:lnTo>
                  <a:lnTo>
                    <a:pt x="2650081" y="484471"/>
                  </a:lnTo>
                  <a:cubicBezTo>
                    <a:pt x="2650081" y="545419"/>
                    <a:pt x="2598669" y="593825"/>
                    <a:pt x="2536685" y="593825"/>
                  </a:cubicBezTo>
                  <a:lnTo>
                    <a:pt x="2536685" y="578277"/>
                  </a:lnTo>
                  <a:lnTo>
                    <a:pt x="2536685" y="593825"/>
                  </a:lnTo>
                  <a:lnTo>
                    <a:pt x="15548" y="593825"/>
                  </a:lnTo>
                  <a:cubicBezTo>
                    <a:pt x="6945" y="593825"/>
                    <a:pt x="0" y="586880"/>
                    <a:pt x="0" y="578277"/>
                  </a:cubicBezTo>
                  <a:lnTo>
                    <a:pt x="0" y="109353"/>
                  </a:lnTo>
                  <a:lnTo>
                    <a:pt x="15548" y="109353"/>
                  </a:lnTo>
                  <a:lnTo>
                    <a:pt x="0" y="109353"/>
                  </a:lnTo>
                  <a:cubicBezTo>
                    <a:pt x="0" y="48302"/>
                    <a:pt x="51412" y="0"/>
                    <a:pt x="113396" y="0"/>
                  </a:cubicBezTo>
                  <a:cubicBezTo>
                    <a:pt x="114951" y="0"/>
                    <a:pt x="116505" y="207"/>
                    <a:pt x="118060" y="726"/>
                  </a:cubicBezTo>
                  <a:lnTo>
                    <a:pt x="113396" y="15548"/>
                  </a:lnTo>
                  <a:lnTo>
                    <a:pt x="113396" y="0"/>
                  </a:lnTo>
                  <a:moveTo>
                    <a:pt x="113396" y="31096"/>
                  </a:moveTo>
                  <a:cubicBezTo>
                    <a:pt x="111841" y="31096"/>
                    <a:pt x="110286" y="30888"/>
                    <a:pt x="108731" y="30370"/>
                  </a:cubicBezTo>
                  <a:lnTo>
                    <a:pt x="113396" y="15548"/>
                  </a:lnTo>
                  <a:lnTo>
                    <a:pt x="113396" y="31096"/>
                  </a:lnTo>
                  <a:cubicBezTo>
                    <a:pt x="67270" y="31096"/>
                    <a:pt x="31096" y="66752"/>
                    <a:pt x="31096" y="109353"/>
                  </a:cubicBezTo>
                  <a:lnTo>
                    <a:pt x="31096" y="578277"/>
                  </a:lnTo>
                  <a:lnTo>
                    <a:pt x="15548" y="578277"/>
                  </a:lnTo>
                  <a:lnTo>
                    <a:pt x="15548" y="562729"/>
                  </a:lnTo>
                  <a:lnTo>
                    <a:pt x="2536789" y="562729"/>
                  </a:lnTo>
                  <a:cubicBezTo>
                    <a:pt x="2582811" y="562729"/>
                    <a:pt x="2619089" y="527073"/>
                    <a:pt x="2619089" y="484471"/>
                  </a:cubicBezTo>
                  <a:lnTo>
                    <a:pt x="2619089" y="15548"/>
                  </a:lnTo>
                  <a:lnTo>
                    <a:pt x="2634637" y="15548"/>
                  </a:lnTo>
                  <a:lnTo>
                    <a:pt x="2634637" y="31096"/>
                  </a:lnTo>
                  <a:lnTo>
                    <a:pt x="113396" y="3109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"/>
            <p:cNvSpPr txBox="1"/>
            <p:nvPr/>
          </p:nvSpPr>
          <p:spPr>
            <a:xfrm>
              <a:off x="0" y="-9525"/>
              <a:ext cx="2650108" cy="60335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e-AT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Fixkosten</a:t>
              </a:r>
              <a:endParaRPr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" name="Google Shape;176;p1"/>
          <p:cNvGrpSpPr/>
          <p:nvPr/>
        </p:nvGrpSpPr>
        <p:grpSpPr>
          <a:xfrm>
            <a:off x="14892346" y="1614060"/>
            <a:ext cx="1892155" cy="474806"/>
            <a:chOff x="0" y="-19050"/>
            <a:chExt cx="2522873" cy="633075"/>
          </a:xfrm>
        </p:grpSpPr>
        <p:sp>
          <p:nvSpPr>
            <p:cNvPr id="177" name="Google Shape;177;p1"/>
            <p:cNvSpPr/>
            <p:nvPr/>
          </p:nvSpPr>
          <p:spPr>
            <a:xfrm>
              <a:off x="16725" y="16725"/>
              <a:ext cx="2489422" cy="580572"/>
            </a:xfrm>
            <a:custGeom>
              <a:avLst/>
              <a:gdLst/>
              <a:ahLst/>
              <a:cxnLst/>
              <a:rect l="l" t="t" r="r" b="b"/>
              <a:pathLst>
                <a:path w="2489422" h="580572" extrusionOk="0">
                  <a:moveTo>
                    <a:pt x="101017" y="0"/>
                  </a:moveTo>
                  <a:lnTo>
                    <a:pt x="2489422" y="0"/>
                  </a:lnTo>
                  <a:lnTo>
                    <a:pt x="2489422" y="483791"/>
                  </a:lnTo>
                  <a:cubicBezTo>
                    <a:pt x="2489422" y="537199"/>
                    <a:pt x="2444265" y="580571"/>
                    <a:pt x="2388405" y="580571"/>
                  </a:cubicBezTo>
                  <a:lnTo>
                    <a:pt x="0" y="580571"/>
                  </a:lnTo>
                  <a:lnTo>
                    <a:pt x="0" y="96780"/>
                  </a:lnTo>
                  <a:cubicBezTo>
                    <a:pt x="0" y="43373"/>
                    <a:pt x="45157" y="0"/>
                    <a:pt x="101017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0" y="0"/>
              <a:ext cx="2522872" cy="614025"/>
            </a:xfrm>
            <a:custGeom>
              <a:avLst/>
              <a:gdLst/>
              <a:ahLst/>
              <a:cxnLst/>
              <a:rect l="l" t="t" r="r" b="b"/>
              <a:pathLst>
                <a:path w="2522872" h="614025" extrusionOk="0">
                  <a:moveTo>
                    <a:pt x="117742" y="0"/>
                  </a:moveTo>
                  <a:lnTo>
                    <a:pt x="2506147" y="0"/>
                  </a:lnTo>
                  <a:cubicBezTo>
                    <a:pt x="2515402" y="0"/>
                    <a:pt x="2522872" y="7470"/>
                    <a:pt x="2522872" y="16725"/>
                  </a:cubicBezTo>
                  <a:lnTo>
                    <a:pt x="2522872" y="500516"/>
                  </a:lnTo>
                  <a:lnTo>
                    <a:pt x="2506147" y="500516"/>
                  </a:lnTo>
                  <a:lnTo>
                    <a:pt x="2522872" y="500516"/>
                  </a:lnTo>
                  <a:cubicBezTo>
                    <a:pt x="2522872" y="563847"/>
                    <a:pt x="2469464" y="614025"/>
                    <a:pt x="2405130" y="614025"/>
                  </a:cubicBezTo>
                  <a:lnTo>
                    <a:pt x="2405130" y="597296"/>
                  </a:lnTo>
                  <a:lnTo>
                    <a:pt x="2405130" y="614025"/>
                  </a:lnTo>
                  <a:lnTo>
                    <a:pt x="16725" y="614025"/>
                  </a:lnTo>
                  <a:cubicBezTo>
                    <a:pt x="7470" y="614025"/>
                    <a:pt x="0" y="606551"/>
                    <a:pt x="0" y="597296"/>
                  </a:cubicBezTo>
                  <a:lnTo>
                    <a:pt x="0" y="113505"/>
                  </a:lnTo>
                  <a:lnTo>
                    <a:pt x="16725" y="113505"/>
                  </a:lnTo>
                  <a:lnTo>
                    <a:pt x="0" y="113505"/>
                  </a:lnTo>
                  <a:cubicBezTo>
                    <a:pt x="0" y="50174"/>
                    <a:pt x="53408" y="0"/>
                    <a:pt x="117742" y="0"/>
                  </a:cubicBezTo>
                  <a:cubicBezTo>
                    <a:pt x="120864" y="0"/>
                    <a:pt x="123986" y="892"/>
                    <a:pt x="126551" y="2564"/>
                  </a:cubicBezTo>
                  <a:lnTo>
                    <a:pt x="117742" y="16725"/>
                  </a:lnTo>
                  <a:lnTo>
                    <a:pt x="117742" y="0"/>
                  </a:lnTo>
                  <a:moveTo>
                    <a:pt x="117742" y="33449"/>
                  </a:moveTo>
                  <a:cubicBezTo>
                    <a:pt x="114620" y="33449"/>
                    <a:pt x="111498" y="32558"/>
                    <a:pt x="108934" y="30885"/>
                  </a:cubicBezTo>
                  <a:lnTo>
                    <a:pt x="117742" y="16725"/>
                  </a:lnTo>
                  <a:lnTo>
                    <a:pt x="117742" y="33449"/>
                  </a:lnTo>
                  <a:cubicBezTo>
                    <a:pt x="70467" y="33449"/>
                    <a:pt x="33449" y="69909"/>
                    <a:pt x="33449" y="113505"/>
                  </a:cubicBezTo>
                  <a:lnTo>
                    <a:pt x="33449" y="597296"/>
                  </a:lnTo>
                  <a:lnTo>
                    <a:pt x="16725" y="597296"/>
                  </a:lnTo>
                  <a:lnTo>
                    <a:pt x="16725" y="580572"/>
                  </a:lnTo>
                  <a:lnTo>
                    <a:pt x="2405130" y="580572"/>
                  </a:lnTo>
                  <a:cubicBezTo>
                    <a:pt x="2452294" y="580572"/>
                    <a:pt x="2489422" y="544112"/>
                    <a:pt x="2489422" y="500516"/>
                  </a:cubicBezTo>
                  <a:lnTo>
                    <a:pt x="2489422" y="16725"/>
                  </a:lnTo>
                  <a:lnTo>
                    <a:pt x="2506147" y="16725"/>
                  </a:lnTo>
                  <a:lnTo>
                    <a:pt x="2506147" y="33449"/>
                  </a:lnTo>
                  <a:lnTo>
                    <a:pt x="117742" y="33449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"/>
            <p:cNvSpPr txBox="1"/>
            <p:nvPr/>
          </p:nvSpPr>
          <p:spPr>
            <a:xfrm>
              <a:off x="0" y="-19050"/>
              <a:ext cx="2522873" cy="63304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</a:pP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Einnahmen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1"/>
          <p:cNvGrpSpPr/>
          <p:nvPr/>
        </p:nvGrpSpPr>
        <p:grpSpPr>
          <a:xfrm>
            <a:off x="14218434" y="3527015"/>
            <a:ext cx="3612208" cy="528343"/>
            <a:chOff x="0" y="-19050"/>
            <a:chExt cx="4816278" cy="704457"/>
          </a:xfrm>
        </p:grpSpPr>
        <p:sp>
          <p:nvSpPr>
            <p:cNvPr id="181" name="Google Shape;181;p1"/>
            <p:cNvSpPr/>
            <p:nvPr/>
          </p:nvSpPr>
          <p:spPr>
            <a:xfrm>
              <a:off x="18669" y="18669"/>
              <a:ext cx="4778925" cy="648068"/>
            </a:xfrm>
            <a:custGeom>
              <a:avLst/>
              <a:gdLst/>
              <a:ahLst/>
              <a:cxnLst/>
              <a:rect l="l" t="t" r="r" b="b"/>
              <a:pathLst>
                <a:path w="4778925" h="648068" extrusionOk="0">
                  <a:moveTo>
                    <a:pt x="113384" y="0"/>
                  </a:moveTo>
                  <a:lnTo>
                    <a:pt x="4778925" y="0"/>
                  </a:lnTo>
                  <a:lnTo>
                    <a:pt x="4778925" y="540036"/>
                  </a:lnTo>
                  <a:cubicBezTo>
                    <a:pt x="4778925" y="599653"/>
                    <a:pt x="4728145" y="648068"/>
                    <a:pt x="4665542" y="648068"/>
                  </a:cubicBezTo>
                  <a:lnTo>
                    <a:pt x="0" y="648068"/>
                  </a:lnTo>
                  <a:lnTo>
                    <a:pt x="0" y="108032"/>
                  </a:lnTo>
                  <a:cubicBezTo>
                    <a:pt x="0" y="48415"/>
                    <a:pt x="50780" y="0"/>
                    <a:pt x="113384" y="0"/>
                  </a:cubicBez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0" y="0"/>
              <a:ext cx="4816263" cy="685407"/>
            </a:xfrm>
            <a:custGeom>
              <a:avLst/>
              <a:gdLst/>
              <a:ahLst/>
              <a:cxnLst/>
              <a:rect l="l" t="t" r="r" b="b"/>
              <a:pathLst>
                <a:path w="4816263" h="685407" extrusionOk="0">
                  <a:moveTo>
                    <a:pt x="132053" y="0"/>
                  </a:moveTo>
                  <a:lnTo>
                    <a:pt x="4797594" y="0"/>
                  </a:lnTo>
                  <a:cubicBezTo>
                    <a:pt x="4807924" y="0"/>
                    <a:pt x="4816263" y="8339"/>
                    <a:pt x="4816263" y="18669"/>
                  </a:cubicBezTo>
                  <a:lnTo>
                    <a:pt x="4816263" y="558705"/>
                  </a:lnTo>
                  <a:lnTo>
                    <a:pt x="4797594" y="558705"/>
                  </a:lnTo>
                  <a:lnTo>
                    <a:pt x="4816263" y="558705"/>
                  </a:lnTo>
                  <a:cubicBezTo>
                    <a:pt x="4816263" y="629523"/>
                    <a:pt x="4756273" y="685407"/>
                    <a:pt x="4684211" y="685407"/>
                  </a:cubicBezTo>
                  <a:lnTo>
                    <a:pt x="4684211" y="666737"/>
                  </a:lnTo>
                  <a:lnTo>
                    <a:pt x="4684211" y="685407"/>
                  </a:lnTo>
                  <a:lnTo>
                    <a:pt x="18669" y="685407"/>
                  </a:lnTo>
                  <a:cubicBezTo>
                    <a:pt x="8339" y="685407"/>
                    <a:pt x="0" y="677067"/>
                    <a:pt x="0" y="666737"/>
                  </a:cubicBezTo>
                  <a:lnTo>
                    <a:pt x="0" y="126701"/>
                  </a:lnTo>
                  <a:lnTo>
                    <a:pt x="18669" y="126701"/>
                  </a:lnTo>
                  <a:lnTo>
                    <a:pt x="0" y="126701"/>
                  </a:lnTo>
                  <a:cubicBezTo>
                    <a:pt x="0" y="55883"/>
                    <a:pt x="59990" y="0"/>
                    <a:pt x="132053" y="0"/>
                  </a:cubicBezTo>
                  <a:cubicBezTo>
                    <a:pt x="142383" y="0"/>
                    <a:pt x="150722" y="8339"/>
                    <a:pt x="150722" y="18669"/>
                  </a:cubicBezTo>
                  <a:lnTo>
                    <a:pt x="132053" y="18669"/>
                  </a:lnTo>
                  <a:lnTo>
                    <a:pt x="132053" y="0"/>
                  </a:lnTo>
                  <a:moveTo>
                    <a:pt x="132053" y="37338"/>
                  </a:moveTo>
                  <a:cubicBezTo>
                    <a:pt x="121723" y="37338"/>
                    <a:pt x="113384" y="28999"/>
                    <a:pt x="113384" y="18669"/>
                  </a:cubicBezTo>
                  <a:lnTo>
                    <a:pt x="132053" y="18669"/>
                  </a:lnTo>
                  <a:lnTo>
                    <a:pt x="132053" y="37338"/>
                  </a:lnTo>
                  <a:cubicBezTo>
                    <a:pt x="78908" y="37338"/>
                    <a:pt x="37338" y="78161"/>
                    <a:pt x="37338" y="126701"/>
                  </a:cubicBezTo>
                  <a:lnTo>
                    <a:pt x="37338" y="666737"/>
                  </a:lnTo>
                  <a:lnTo>
                    <a:pt x="18669" y="666737"/>
                  </a:lnTo>
                  <a:lnTo>
                    <a:pt x="18669" y="648068"/>
                  </a:lnTo>
                  <a:lnTo>
                    <a:pt x="4684210" y="648068"/>
                  </a:lnTo>
                  <a:cubicBezTo>
                    <a:pt x="4737355" y="648068"/>
                    <a:pt x="4778925" y="607245"/>
                    <a:pt x="4778925" y="558705"/>
                  </a:cubicBezTo>
                  <a:lnTo>
                    <a:pt x="4778925" y="18669"/>
                  </a:lnTo>
                  <a:lnTo>
                    <a:pt x="4797594" y="18669"/>
                  </a:lnTo>
                  <a:lnTo>
                    <a:pt x="4797594" y="37338"/>
                  </a:lnTo>
                  <a:lnTo>
                    <a:pt x="132053" y="3733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"/>
            <p:cNvSpPr txBox="1"/>
            <p:nvPr/>
          </p:nvSpPr>
          <p:spPr>
            <a:xfrm>
              <a:off x="0" y="-19050"/>
              <a:ext cx="4816278" cy="70442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</a:pP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Finanzierung</a:t>
              </a:r>
              <a:r>
                <a:rPr lang="en-US" sz="195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/ </a:t>
              </a:r>
              <a:r>
                <a:rPr lang="en-US" sz="1950" b="0" i="0" u="none" strike="noStrike" cap="none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Förderungen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" name="Google Shape;184;p1"/>
          <p:cNvGrpSpPr/>
          <p:nvPr/>
        </p:nvGrpSpPr>
        <p:grpSpPr>
          <a:xfrm>
            <a:off x="14280403" y="2166894"/>
            <a:ext cx="1578711" cy="467632"/>
            <a:chOff x="0" y="-9525"/>
            <a:chExt cx="2104949" cy="623508"/>
          </a:xfrm>
        </p:grpSpPr>
        <p:sp>
          <p:nvSpPr>
            <p:cNvPr id="185" name="Google Shape;185;p1"/>
            <p:cNvSpPr/>
            <p:nvPr/>
          </p:nvSpPr>
          <p:spPr>
            <a:xfrm>
              <a:off x="16818" y="16818"/>
              <a:ext cx="2071306" cy="580333"/>
            </a:xfrm>
            <a:custGeom>
              <a:avLst/>
              <a:gdLst/>
              <a:ahLst/>
              <a:cxnLst/>
              <a:rect l="l" t="t" r="r" b="b"/>
              <a:pathLst>
                <a:path w="2071306" h="580333" extrusionOk="0">
                  <a:moveTo>
                    <a:pt x="100684" y="0"/>
                  </a:moveTo>
                  <a:lnTo>
                    <a:pt x="2071306" y="0"/>
                  </a:lnTo>
                  <a:lnTo>
                    <a:pt x="2071306" y="483574"/>
                  </a:lnTo>
                  <a:cubicBezTo>
                    <a:pt x="2071306" y="536943"/>
                    <a:pt x="2026233" y="580333"/>
                    <a:pt x="1970622" y="580333"/>
                  </a:cubicBezTo>
                  <a:lnTo>
                    <a:pt x="0" y="580333"/>
                  </a:lnTo>
                  <a:lnTo>
                    <a:pt x="0" y="96760"/>
                  </a:lnTo>
                  <a:cubicBezTo>
                    <a:pt x="0" y="43390"/>
                    <a:pt x="45072" y="0"/>
                    <a:pt x="100684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0" y="0"/>
              <a:ext cx="2104949" cy="613983"/>
            </a:xfrm>
            <a:custGeom>
              <a:avLst/>
              <a:gdLst/>
              <a:ahLst/>
              <a:cxnLst/>
              <a:rect l="l" t="t" r="r" b="b"/>
              <a:pathLst>
                <a:path w="2104949" h="613983" extrusionOk="0">
                  <a:moveTo>
                    <a:pt x="117502" y="0"/>
                  </a:moveTo>
                  <a:lnTo>
                    <a:pt x="2088124" y="0"/>
                  </a:lnTo>
                  <a:cubicBezTo>
                    <a:pt x="2097430" y="0"/>
                    <a:pt x="2104949" y="7512"/>
                    <a:pt x="2104949" y="16818"/>
                  </a:cubicBezTo>
                  <a:lnTo>
                    <a:pt x="2104949" y="500392"/>
                  </a:lnTo>
                  <a:lnTo>
                    <a:pt x="2088124" y="500392"/>
                  </a:lnTo>
                  <a:lnTo>
                    <a:pt x="2104949" y="500392"/>
                  </a:lnTo>
                  <a:cubicBezTo>
                    <a:pt x="2104949" y="563740"/>
                    <a:pt x="2051685" y="613983"/>
                    <a:pt x="1987440" y="613983"/>
                  </a:cubicBezTo>
                  <a:lnTo>
                    <a:pt x="1987440" y="597151"/>
                  </a:lnTo>
                  <a:lnTo>
                    <a:pt x="1987440" y="613983"/>
                  </a:lnTo>
                  <a:lnTo>
                    <a:pt x="16818" y="613983"/>
                  </a:lnTo>
                  <a:cubicBezTo>
                    <a:pt x="7512" y="613983"/>
                    <a:pt x="0" y="606457"/>
                    <a:pt x="0" y="597151"/>
                  </a:cubicBezTo>
                  <a:lnTo>
                    <a:pt x="0" y="113578"/>
                  </a:lnTo>
                  <a:lnTo>
                    <a:pt x="16818" y="113578"/>
                  </a:lnTo>
                  <a:lnTo>
                    <a:pt x="0" y="113578"/>
                  </a:lnTo>
                  <a:cubicBezTo>
                    <a:pt x="0" y="50230"/>
                    <a:pt x="53257" y="0"/>
                    <a:pt x="117502" y="0"/>
                  </a:cubicBezTo>
                  <a:cubicBezTo>
                    <a:pt x="120641" y="0"/>
                    <a:pt x="123781" y="897"/>
                    <a:pt x="126359" y="2579"/>
                  </a:cubicBezTo>
                  <a:lnTo>
                    <a:pt x="117502" y="16818"/>
                  </a:lnTo>
                  <a:lnTo>
                    <a:pt x="117502" y="0"/>
                  </a:lnTo>
                  <a:moveTo>
                    <a:pt x="117502" y="33636"/>
                  </a:moveTo>
                  <a:cubicBezTo>
                    <a:pt x="114362" y="33636"/>
                    <a:pt x="111223" y="32739"/>
                    <a:pt x="108644" y="31057"/>
                  </a:cubicBezTo>
                  <a:lnTo>
                    <a:pt x="117502" y="16818"/>
                  </a:lnTo>
                  <a:lnTo>
                    <a:pt x="117502" y="33636"/>
                  </a:lnTo>
                  <a:cubicBezTo>
                    <a:pt x="70524" y="33636"/>
                    <a:pt x="33636" y="70075"/>
                    <a:pt x="33636" y="113578"/>
                  </a:cubicBezTo>
                  <a:lnTo>
                    <a:pt x="33636" y="597039"/>
                  </a:lnTo>
                  <a:lnTo>
                    <a:pt x="16818" y="597039"/>
                  </a:lnTo>
                  <a:lnTo>
                    <a:pt x="16818" y="580221"/>
                  </a:lnTo>
                  <a:lnTo>
                    <a:pt x="1987440" y="580221"/>
                  </a:lnTo>
                  <a:cubicBezTo>
                    <a:pt x="2034418" y="580221"/>
                    <a:pt x="2071306" y="543782"/>
                    <a:pt x="2071306" y="500280"/>
                  </a:cubicBezTo>
                  <a:lnTo>
                    <a:pt x="2071306" y="16818"/>
                  </a:lnTo>
                  <a:lnTo>
                    <a:pt x="2088124" y="16818"/>
                  </a:lnTo>
                  <a:lnTo>
                    <a:pt x="2088124" y="33636"/>
                  </a:lnTo>
                  <a:lnTo>
                    <a:pt x="117502" y="3363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"/>
            <p:cNvSpPr txBox="1"/>
            <p:nvPr/>
          </p:nvSpPr>
          <p:spPr>
            <a:xfrm>
              <a:off x="0" y="-9525"/>
              <a:ext cx="2104887" cy="62338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Geschäfts-vertrieb</a:t>
              </a:r>
              <a:endParaRPr sz="1800" b="0" i="0" u="none" strike="noStrike" cap="none" dirty="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" name="Google Shape;188;p1"/>
          <p:cNvGrpSpPr/>
          <p:nvPr/>
        </p:nvGrpSpPr>
        <p:grpSpPr>
          <a:xfrm>
            <a:off x="14355120" y="4274806"/>
            <a:ext cx="1548418" cy="449678"/>
            <a:chOff x="0" y="-9525"/>
            <a:chExt cx="2064557" cy="599570"/>
          </a:xfrm>
        </p:grpSpPr>
        <p:sp>
          <p:nvSpPr>
            <p:cNvPr id="189" name="Google Shape;189;p1"/>
            <p:cNvSpPr/>
            <p:nvPr/>
          </p:nvSpPr>
          <p:spPr>
            <a:xfrm>
              <a:off x="16162" y="16162"/>
              <a:ext cx="2032230" cy="557702"/>
            </a:xfrm>
            <a:custGeom>
              <a:avLst/>
              <a:gdLst/>
              <a:ahLst/>
              <a:cxnLst/>
              <a:rect l="l" t="t" r="r" b="b"/>
              <a:pathLst>
                <a:path w="2032230" h="557702" extrusionOk="0">
                  <a:moveTo>
                    <a:pt x="96758" y="0"/>
                  </a:moveTo>
                  <a:lnTo>
                    <a:pt x="2032230" y="0"/>
                  </a:lnTo>
                  <a:lnTo>
                    <a:pt x="2032230" y="464716"/>
                  </a:lnTo>
                  <a:cubicBezTo>
                    <a:pt x="2032230" y="516004"/>
                    <a:pt x="1988915" y="557702"/>
                    <a:pt x="1935472" y="557702"/>
                  </a:cubicBezTo>
                  <a:lnTo>
                    <a:pt x="0" y="557702"/>
                  </a:lnTo>
                  <a:lnTo>
                    <a:pt x="0" y="92986"/>
                  </a:lnTo>
                  <a:cubicBezTo>
                    <a:pt x="0" y="41699"/>
                    <a:pt x="43315" y="0"/>
                    <a:pt x="9675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0" y="0"/>
              <a:ext cx="2064557" cy="590045"/>
            </a:xfrm>
            <a:custGeom>
              <a:avLst/>
              <a:gdLst/>
              <a:ahLst/>
              <a:cxnLst/>
              <a:rect l="l" t="t" r="r" b="b"/>
              <a:pathLst>
                <a:path w="2064557" h="590045" extrusionOk="0">
                  <a:moveTo>
                    <a:pt x="112920" y="0"/>
                  </a:moveTo>
                  <a:lnTo>
                    <a:pt x="2048392" y="0"/>
                  </a:lnTo>
                  <a:cubicBezTo>
                    <a:pt x="2057335" y="0"/>
                    <a:pt x="2064557" y="7219"/>
                    <a:pt x="2064557" y="16162"/>
                  </a:cubicBezTo>
                  <a:lnTo>
                    <a:pt x="2064557" y="480878"/>
                  </a:lnTo>
                  <a:lnTo>
                    <a:pt x="2048392" y="480878"/>
                  </a:lnTo>
                  <a:lnTo>
                    <a:pt x="2064557" y="480878"/>
                  </a:lnTo>
                  <a:cubicBezTo>
                    <a:pt x="2064557" y="541756"/>
                    <a:pt x="2013374" y="590045"/>
                    <a:pt x="1951634" y="590045"/>
                  </a:cubicBezTo>
                  <a:lnTo>
                    <a:pt x="1951634" y="573864"/>
                  </a:lnTo>
                  <a:lnTo>
                    <a:pt x="1951634" y="590045"/>
                  </a:lnTo>
                  <a:lnTo>
                    <a:pt x="16162" y="590045"/>
                  </a:lnTo>
                  <a:cubicBezTo>
                    <a:pt x="7219" y="590045"/>
                    <a:pt x="0" y="582807"/>
                    <a:pt x="0" y="573864"/>
                  </a:cubicBezTo>
                  <a:lnTo>
                    <a:pt x="0" y="109148"/>
                  </a:lnTo>
                  <a:lnTo>
                    <a:pt x="16162" y="109148"/>
                  </a:lnTo>
                  <a:lnTo>
                    <a:pt x="0" y="109148"/>
                  </a:lnTo>
                  <a:cubicBezTo>
                    <a:pt x="0" y="48271"/>
                    <a:pt x="51180" y="0"/>
                    <a:pt x="112920" y="0"/>
                  </a:cubicBezTo>
                  <a:cubicBezTo>
                    <a:pt x="115937" y="0"/>
                    <a:pt x="118953" y="862"/>
                    <a:pt x="121432" y="2478"/>
                  </a:cubicBezTo>
                  <a:lnTo>
                    <a:pt x="112920" y="16162"/>
                  </a:lnTo>
                  <a:lnTo>
                    <a:pt x="112920" y="0"/>
                  </a:lnTo>
                  <a:moveTo>
                    <a:pt x="112920" y="32324"/>
                  </a:moveTo>
                  <a:cubicBezTo>
                    <a:pt x="109903" y="32324"/>
                    <a:pt x="106886" y="31462"/>
                    <a:pt x="104408" y="29846"/>
                  </a:cubicBezTo>
                  <a:lnTo>
                    <a:pt x="112920" y="16162"/>
                  </a:lnTo>
                  <a:lnTo>
                    <a:pt x="112920" y="32324"/>
                  </a:lnTo>
                  <a:cubicBezTo>
                    <a:pt x="67773" y="32324"/>
                    <a:pt x="32324" y="67342"/>
                    <a:pt x="32324" y="109148"/>
                  </a:cubicBezTo>
                  <a:lnTo>
                    <a:pt x="32324" y="573757"/>
                  </a:lnTo>
                  <a:lnTo>
                    <a:pt x="16162" y="573757"/>
                  </a:lnTo>
                  <a:lnTo>
                    <a:pt x="16162" y="557594"/>
                  </a:lnTo>
                  <a:lnTo>
                    <a:pt x="1951634" y="557594"/>
                  </a:lnTo>
                  <a:cubicBezTo>
                    <a:pt x="1996781" y="557594"/>
                    <a:pt x="2032230" y="522576"/>
                    <a:pt x="2032230" y="480770"/>
                  </a:cubicBezTo>
                  <a:lnTo>
                    <a:pt x="2032230" y="16162"/>
                  </a:lnTo>
                  <a:lnTo>
                    <a:pt x="2048392" y="16162"/>
                  </a:lnTo>
                  <a:lnTo>
                    <a:pt x="2048392" y="32324"/>
                  </a:lnTo>
                  <a:lnTo>
                    <a:pt x="112920" y="3232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"/>
            <p:cNvSpPr txBox="1"/>
            <p:nvPr/>
          </p:nvSpPr>
          <p:spPr>
            <a:xfrm>
              <a:off x="0" y="-9525"/>
              <a:ext cx="2064536" cy="5994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Crowdfunding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1"/>
          <p:cNvGrpSpPr/>
          <p:nvPr/>
        </p:nvGrpSpPr>
        <p:grpSpPr>
          <a:xfrm>
            <a:off x="16234644" y="2210148"/>
            <a:ext cx="1563715" cy="463258"/>
            <a:chOff x="0" y="-9525"/>
            <a:chExt cx="2084954" cy="617677"/>
          </a:xfrm>
        </p:grpSpPr>
        <p:sp>
          <p:nvSpPr>
            <p:cNvPr id="193" name="Google Shape;193;p1"/>
            <p:cNvSpPr/>
            <p:nvPr/>
          </p:nvSpPr>
          <p:spPr>
            <a:xfrm>
              <a:off x="16658" y="16658"/>
              <a:ext cx="2051630" cy="574821"/>
            </a:xfrm>
            <a:custGeom>
              <a:avLst/>
              <a:gdLst/>
              <a:ahLst/>
              <a:cxnLst/>
              <a:rect l="l" t="t" r="r" b="b"/>
              <a:pathLst>
                <a:path w="2051630" h="574821" extrusionOk="0">
                  <a:moveTo>
                    <a:pt x="99728" y="0"/>
                  </a:moveTo>
                  <a:lnTo>
                    <a:pt x="2051630" y="0"/>
                  </a:lnTo>
                  <a:lnTo>
                    <a:pt x="2051630" y="478980"/>
                  </a:lnTo>
                  <a:cubicBezTo>
                    <a:pt x="2051630" y="531843"/>
                    <a:pt x="2006986" y="574821"/>
                    <a:pt x="1951903" y="574821"/>
                  </a:cubicBezTo>
                  <a:lnTo>
                    <a:pt x="0" y="574821"/>
                  </a:lnTo>
                  <a:lnTo>
                    <a:pt x="0" y="95841"/>
                  </a:lnTo>
                  <a:cubicBezTo>
                    <a:pt x="0" y="42979"/>
                    <a:pt x="44644" y="0"/>
                    <a:pt x="99728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0" y="0"/>
              <a:ext cx="2084954" cy="608152"/>
            </a:xfrm>
            <a:custGeom>
              <a:avLst/>
              <a:gdLst/>
              <a:ahLst/>
              <a:cxnLst/>
              <a:rect l="l" t="t" r="r" b="b"/>
              <a:pathLst>
                <a:path w="2084954" h="608152" extrusionOk="0">
                  <a:moveTo>
                    <a:pt x="116386" y="0"/>
                  </a:moveTo>
                  <a:lnTo>
                    <a:pt x="2068288" y="0"/>
                  </a:lnTo>
                  <a:cubicBezTo>
                    <a:pt x="2077506" y="0"/>
                    <a:pt x="2084954" y="7441"/>
                    <a:pt x="2084954" y="16658"/>
                  </a:cubicBezTo>
                  <a:lnTo>
                    <a:pt x="2084954" y="495638"/>
                  </a:lnTo>
                  <a:lnTo>
                    <a:pt x="2068288" y="495638"/>
                  </a:lnTo>
                  <a:lnTo>
                    <a:pt x="2084954" y="495638"/>
                  </a:lnTo>
                  <a:cubicBezTo>
                    <a:pt x="2084954" y="558384"/>
                    <a:pt x="2032195" y="608152"/>
                    <a:pt x="1968561" y="608152"/>
                  </a:cubicBezTo>
                  <a:lnTo>
                    <a:pt x="1968561" y="591479"/>
                  </a:lnTo>
                  <a:lnTo>
                    <a:pt x="1968561" y="608152"/>
                  </a:lnTo>
                  <a:lnTo>
                    <a:pt x="16658" y="608152"/>
                  </a:lnTo>
                  <a:cubicBezTo>
                    <a:pt x="7441" y="608152"/>
                    <a:pt x="0" y="600696"/>
                    <a:pt x="0" y="591479"/>
                  </a:cubicBezTo>
                  <a:lnTo>
                    <a:pt x="0" y="112499"/>
                  </a:lnTo>
                  <a:lnTo>
                    <a:pt x="16658" y="112499"/>
                  </a:lnTo>
                  <a:lnTo>
                    <a:pt x="0" y="112499"/>
                  </a:lnTo>
                  <a:cubicBezTo>
                    <a:pt x="0" y="49753"/>
                    <a:pt x="52751" y="0"/>
                    <a:pt x="116386" y="0"/>
                  </a:cubicBezTo>
                  <a:cubicBezTo>
                    <a:pt x="119495" y="0"/>
                    <a:pt x="122605" y="888"/>
                    <a:pt x="125159" y="2554"/>
                  </a:cubicBezTo>
                  <a:lnTo>
                    <a:pt x="116386" y="16658"/>
                  </a:lnTo>
                  <a:lnTo>
                    <a:pt x="116386" y="0"/>
                  </a:lnTo>
                  <a:moveTo>
                    <a:pt x="116386" y="33316"/>
                  </a:moveTo>
                  <a:cubicBezTo>
                    <a:pt x="113276" y="33316"/>
                    <a:pt x="110167" y="32428"/>
                    <a:pt x="107612" y="30762"/>
                  </a:cubicBezTo>
                  <a:lnTo>
                    <a:pt x="116386" y="16658"/>
                  </a:lnTo>
                  <a:lnTo>
                    <a:pt x="116386" y="33316"/>
                  </a:lnTo>
                  <a:cubicBezTo>
                    <a:pt x="69854" y="33316"/>
                    <a:pt x="33316" y="69409"/>
                    <a:pt x="33316" y="112499"/>
                  </a:cubicBezTo>
                  <a:lnTo>
                    <a:pt x="33316" y="591368"/>
                  </a:lnTo>
                  <a:lnTo>
                    <a:pt x="16658" y="591368"/>
                  </a:lnTo>
                  <a:lnTo>
                    <a:pt x="16658" y="574710"/>
                  </a:lnTo>
                  <a:lnTo>
                    <a:pt x="1968560" y="574710"/>
                  </a:lnTo>
                  <a:cubicBezTo>
                    <a:pt x="2015093" y="574710"/>
                    <a:pt x="2051630" y="538617"/>
                    <a:pt x="2051630" y="495527"/>
                  </a:cubicBezTo>
                  <a:lnTo>
                    <a:pt x="2051630" y="16658"/>
                  </a:lnTo>
                  <a:lnTo>
                    <a:pt x="2068288" y="16658"/>
                  </a:lnTo>
                  <a:lnTo>
                    <a:pt x="2068288" y="33316"/>
                  </a:lnTo>
                  <a:lnTo>
                    <a:pt x="116386" y="33316"/>
                  </a:lnTo>
                  <a:close/>
                </a:path>
              </a:pathLst>
            </a:custGeom>
            <a:solidFill>
              <a:srgbClr val="3797B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"/>
            <p:cNvSpPr txBox="1"/>
            <p:nvPr/>
          </p:nvSpPr>
          <p:spPr>
            <a:xfrm>
              <a:off x="0" y="-9525"/>
              <a:ext cx="2084892" cy="617557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Vermögens-verkäufe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1"/>
          <p:cNvGrpSpPr/>
          <p:nvPr/>
        </p:nvGrpSpPr>
        <p:grpSpPr>
          <a:xfrm>
            <a:off x="16091445" y="4298978"/>
            <a:ext cx="1592225" cy="462195"/>
            <a:chOff x="0" y="-9525"/>
            <a:chExt cx="2122967" cy="616260"/>
          </a:xfrm>
        </p:grpSpPr>
        <p:sp>
          <p:nvSpPr>
            <p:cNvPr id="197" name="Google Shape;197;p1"/>
            <p:cNvSpPr/>
            <p:nvPr/>
          </p:nvSpPr>
          <p:spPr>
            <a:xfrm>
              <a:off x="16619" y="16619"/>
              <a:ext cx="2089725" cy="573481"/>
            </a:xfrm>
            <a:custGeom>
              <a:avLst/>
              <a:gdLst/>
              <a:ahLst/>
              <a:cxnLst/>
              <a:rect l="l" t="t" r="r" b="b"/>
              <a:pathLst>
                <a:path w="2089725" h="573481" extrusionOk="0">
                  <a:moveTo>
                    <a:pt x="99495" y="0"/>
                  </a:moveTo>
                  <a:lnTo>
                    <a:pt x="2089726" y="0"/>
                  </a:lnTo>
                  <a:lnTo>
                    <a:pt x="2089726" y="477864"/>
                  </a:lnTo>
                  <a:cubicBezTo>
                    <a:pt x="2089726" y="530603"/>
                    <a:pt x="2045186" y="573481"/>
                    <a:pt x="1990231" y="573481"/>
                  </a:cubicBezTo>
                  <a:lnTo>
                    <a:pt x="0" y="573481"/>
                  </a:lnTo>
                  <a:lnTo>
                    <a:pt x="0" y="95617"/>
                  </a:lnTo>
                  <a:cubicBezTo>
                    <a:pt x="0" y="42879"/>
                    <a:pt x="44540" y="0"/>
                    <a:pt x="9949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0" y="0"/>
              <a:ext cx="2122967" cy="606735"/>
            </a:xfrm>
            <a:custGeom>
              <a:avLst/>
              <a:gdLst/>
              <a:ahLst/>
              <a:cxnLst/>
              <a:rect l="l" t="t" r="r" b="b"/>
              <a:pathLst>
                <a:path w="2122967" h="606735" extrusionOk="0">
                  <a:moveTo>
                    <a:pt x="116114" y="0"/>
                  </a:moveTo>
                  <a:lnTo>
                    <a:pt x="2106345" y="0"/>
                  </a:lnTo>
                  <a:cubicBezTo>
                    <a:pt x="2115541" y="0"/>
                    <a:pt x="2122967" y="7423"/>
                    <a:pt x="2122967" y="16619"/>
                  </a:cubicBezTo>
                  <a:lnTo>
                    <a:pt x="2122967" y="494483"/>
                  </a:lnTo>
                  <a:lnTo>
                    <a:pt x="2106345" y="494483"/>
                  </a:lnTo>
                  <a:lnTo>
                    <a:pt x="2122967" y="494483"/>
                  </a:lnTo>
                  <a:cubicBezTo>
                    <a:pt x="2122967" y="557083"/>
                    <a:pt x="2070336" y="606735"/>
                    <a:pt x="2006850" y="606735"/>
                  </a:cubicBezTo>
                  <a:lnTo>
                    <a:pt x="2006850" y="590100"/>
                  </a:lnTo>
                  <a:lnTo>
                    <a:pt x="2006850" y="606735"/>
                  </a:lnTo>
                  <a:lnTo>
                    <a:pt x="16619" y="606735"/>
                  </a:lnTo>
                  <a:cubicBezTo>
                    <a:pt x="7423" y="606735"/>
                    <a:pt x="0" y="599296"/>
                    <a:pt x="0" y="590100"/>
                  </a:cubicBezTo>
                  <a:lnTo>
                    <a:pt x="0" y="112236"/>
                  </a:lnTo>
                  <a:lnTo>
                    <a:pt x="16619" y="112236"/>
                  </a:lnTo>
                  <a:lnTo>
                    <a:pt x="0" y="112236"/>
                  </a:lnTo>
                  <a:cubicBezTo>
                    <a:pt x="0" y="49637"/>
                    <a:pt x="52628" y="0"/>
                    <a:pt x="116114" y="0"/>
                  </a:cubicBezTo>
                  <a:cubicBezTo>
                    <a:pt x="119217" y="0"/>
                    <a:pt x="122319" y="886"/>
                    <a:pt x="124867" y="2548"/>
                  </a:cubicBezTo>
                  <a:lnTo>
                    <a:pt x="116114" y="16619"/>
                  </a:lnTo>
                  <a:lnTo>
                    <a:pt x="116114" y="0"/>
                  </a:lnTo>
                  <a:moveTo>
                    <a:pt x="116114" y="33239"/>
                  </a:moveTo>
                  <a:cubicBezTo>
                    <a:pt x="113012" y="33239"/>
                    <a:pt x="109910" y="32352"/>
                    <a:pt x="107361" y="30691"/>
                  </a:cubicBezTo>
                  <a:lnTo>
                    <a:pt x="116114" y="16619"/>
                  </a:lnTo>
                  <a:lnTo>
                    <a:pt x="116114" y="33239"/>
                  </a:lnTo>
                  <a:cubicBezTo>
                    <a:pt x="69691" y="33239"/>
                    <a:pt x="33239" y="69248"/>
                    <a:pt x="33239" y="112236"/>
                  </a:cubicBezTo>
                  <a:lnTo>
                    <a:pt x="33239" y="589989"/>
                  </a:lnTo>
                  <a:lnTo>
                    <a:pt x="16619" y="589989"/>
                  </a:lnTo>
                  <a:lnTo>
                    <a:pt x="16619" y="573370"/>
                  </a:lnTo>
                  <a:lnTo>
                    <a:pt x="2006850" y="573370"/>
                  </a:lnTo>
                  <a:cubicBezTo>
                    <a:pt x="2053274" y="573370"/>
                    <a:pt x="2089726" y="537361"/>
                    <a:pt x="2089726" y="494372"/>
                  </a:cubicBezTo>
                  <a:lnTo>
                    <a:pt x="2089726" y="16619"/>
                  </a:lnTo>
                  <a:lnTo>
                    <a:pt x="2106345" y="16619"/>
                  </a:lnTo>
                  <a:lnTo>
                    <a:pt x="2106345" y="33239"/>
                  </a:lnTo>
                  <a:lnTo>
                    <a:pt x="116114" y="33239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"/>
            <p:cNvSpPr txBox="1"/>
            <p:nvPr/>
          </p:nvSpPr>
          <p:spPr>
            <a:xfrm>
              <a:off x="0" y="-9525"/>
              <a:ext cx="2122946" cy="61614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Spenden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" name="Google Shape;200;p1"/>
          <p:cNvGrpSpPr/>
          <p:nvPr/>
        </p:nvGrpSpPr>
        <p:grpSpPr>
          <a:xfrm>
            <a:off x="14397783" y="4981770"/>
            <a:ext cx="1505755" cy="437488"/>
            <a:chOff x="0" y="-9525"/>
            <a:chExt cx="2007673" cy="583316"/>
          </a:xfrm>
        </p:grpSpPr>
        <p:sp>
          <p:nvSpPr>
            <p:cNvPr id="201" name="Google Shape;201;p1"/>
            <p:cNvSpPr/>
            <p:nvPr/>
          </p:nvSpPr>
          <p:spPr>
            <a:xfrm>
              <a:off x="15717" y="15717"/>
              <a:ext cx="1976236" cy="542336"/>
            </a:xfrm>
            <a:custGeom>
              <a:avLst/>
              <a:gdLst/>
              <a:ahLst/>
              <a:cxnLst/>
              <a:rect l="l" t="t" r="r" b="b"/>
              <a:pathLst>
                <a:path w="1976236" h="542336" extrusionOk="0">
                  <a:moveTo>
                    <a:pt x="94091" y="0"/>
                  </a:moveTo>
                  <a:lnTo>
                    <a:pt x="1976235" y="0"/>
                  </a:lnTo>
                  <a:lnTo>
                    <a:pt x="1976235" y="451911"/>
                  </a:lnTo>
                  <a:cubicBezTo>
                    <a:pt x="1976235" y="501786"/>
                    <a:pt x="1934114" y="542336"/>
                    <a:pt x="1882144" y="542336"/>
                  </a:cubicBezTo>
                  <a:lnTo>
                    <a:pt x="0" y="542336"/>
                  </a:lnTo>
                  <a:lnTo>
                    <a:pt x="0" y="90424"/>
                  </a:lnTo>
                  <a:cubicBezTo>
                    <a:pt x="0" y="40549"/>
                    <a:pt x="42121" y="0"/>
                    <a:pt x="9409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0" y="0"/>
              <a:ext cx="2007673" cy="573791"/>
            </a:xfrm>
            <a:custGeom>
              <a:avLst/>
              <a:gdLst/>
              <a:ahLst/>
              <a:cxnLst/>
              <a:rect l="l" t="t" r="r" b="b"/>
              <a:pathLst>
                <a:path w="2007673" h="573791" extrusionOk="0">
                  <a:moveTo>
                    <a:pt x="109808" y="0"/>
                  </a:moveTo>
                  <a:lnTo>
                    <a:pt x="1991952" y="0"/>
                  </a:lnTo>
                  <a:cubicBezTo>
                    <a:pt x="2000649" y="0"/>
                    <a:pt x="2007673" y="7020"/>
                    <a:pt x="2007673" y="15717"/>
                  </a:cubicBezTo>
                  <a:lnTo>
                    <a:pt x="2007673" y="467628"/>
                  </a:lnTo>
                  <a:lnTo>
                    <a:pt x="1991952" y="467628"/>
                  </a:lnTo>
                  <a:lnTo>
                    <a:pt x="2007673" y="467628"/>
                  </a:lnTo>
                  <a:cubicBezTo>
                    <a:pt x="2007673" y="526829"/>
                    <a:pt x="1957899" y="573791"/>
                    <a:pt x="1897861" y="573791"/>
                  </a:cubicBezTo>
                  <a:lnTo>
                    <a:pt x="1897861" y="558053"/>
                  </a:lnTo>
                  <a:lnTo>
                    <a:pt x="1897861" y="573791"/>
                  </a:lnTo>
                  <a:lnTo>
                    <a:pt x="15717" y="573791"/>
                  </a:lnTo>
                  <a:cubicBezTo>
                    <a:pt x="7020" y="573791"/>
                    <a:pt x="0" y="566749"/>
                    <a:pt x="0" y="558053"/>
                  </a:cubicBezTo>
                  <a:lnTo>
                    <a:pt x="0" y="106141"/>
                  </a:lnTo>
                  <a:lnTo>
                    <a:pt x="15717" y="106141"/>
                  </a:lnTo>
                  <a:lnTo>
                    <a:pt x="0" y="106141"/>
                  </a:lnTo>
                  <a:cubicBezTo>
                    <a:pt x="0" y="46941"/>
                    <a:pt x="49770" y="0"/>
                    <a:pt x="109808" y="0"/>
                  </a:cubicBezTo>
                  <a:cubicBezTo>
                    <a:pt x="112742" y="0"/>
                    <a:pt x="115676" y="838"/>
                    <a:pt x="118086" y="2410"/>
                  </a:cubicBezTo>
                  <a:lnTo>
                    <a:pt x="109808" y="15717"/>
                  </a:lnTo>
                  <a:lnTo>
                    <a:pt x="109808" y="0"/>
                  </a:lnTo>
                  <a:moveTo>
                    <a:pt x="109808" y="31434"/>
                  </a:moveTo>
                  <a:cubicBezTo>
                    <a:pt x="106875" y="31434"/>
                    <a:pt x="103941" y="30595"/>
                    <a:pt x="101531" y="29024"/>
                  </a:cubicBezTo>
                  <a:lnTo>
                    <a:pt x="109808" y="15717"/>
                  </a:lnTo>
                  <a:lnTo>
                    <a:pt x="109808" y="31434"/>
                  </a:lnTo>
                  <a:cubicBezTo>
                    <a:pt x="65906" y="31434"/>
                    <a:pt x="31434" y="65487"/>
                    <a:pt x="31434" y="106141"/>
                  </a:cubicBezTo>
                  <a:lnTo>
                    <a:pt x="31434" y="557948"/>
                  </a:lnTo>
                  <a:lnTo>
                    <a:pt x="15717" y="557948"/>
                  </a:lnTo>
                  <a:lnTo>
                    <a:pt x="15717" y="542231"/>
                  </a:lnTo>
                  <a:lnTo>
                    <a:pt x="1897861" y="542231"/>
                  </a:lnTo>
                  <a:cubicBezTo>
                    <a:pt x="1941763" y="542231"/>
                    <a:pt x="1976236" y="508178"/>
                    <a:pt x="1976236" y="467524"/>
                  </a:cubicBezTo>
                  <a:lnTo>
                    <a:pt x="1976236" y="15717"/>
                  </a:lnTo>
                  <a:lnTo>
                    <a:pt x="1991952" y="15717"/>
                  </a:lnTo>
                  <a:lnTo>
                    <a:pt x="1991952" y="31434"/>
                  </a:lnTo>
                  <a:lnTo>
                    <a:pt x="109808" y="31434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"/>
            <p:cNvSpPr txBox="1"/>
            <p:nvPr/>
          </p:nvSpPr>
          <p:spPr>
            <a:xfrm>
              <a:off x="0" y="-9525"/>
              <a:ext cx="2007652" cy="58319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Partner-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schaften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" name="Google Shape;204;p1"/>
          <p:cNvGrpSpPr/>
          <p:nvPr/>
        </p:nvGrpSpPr>
        <p:grpSpPr>
          <a:xfrm>
            <a:off x="16062860" y="4934914"/>
            <a:ext cx="1620454" cy="462964"/>
            <a:chOff x="0" y="-9525"/>
            <a:chExt cx="2160606" cy="617286"/>
          </a:xfrm>
        </p:grpSpPr>
        <p:sp>
          <p:nvSpPr>
            <p:cNvPr id="205" name="Google Shape;205;p1"/>
            <p:cNvSpPr/>
            <p:nvPr/>
          </p:nvSpPr>
          <p:spPr>
            <a:xfrm>
              <a:off x="16656" y="16656"/>
              <a:ext cx="2127240" cy="574423"/>
            </a:xfrm>
            <a:custGeom>
              <a:avLst/>
              <a:gdLst/>
              <a:ahLst/>
              <a:cxnLst/>
              <a:rect l="l" t="t" r="r" b="b"/>
              <a:pathLst>
                <a:path w="2127240" h="574423" extrusionOk="0">
                  <a:moveTo>
                    <a:pt x="99716" y="0"/>
                  </a:moveTo>
                  <a:lnTo>
                    <a:pt x="2127240" y="0"/>
                  </a:lnTo>
                  <a:lnTo>
                    <a:pt x="2127240" y="478704"/>
                  </a:lnTo>
                  <a:cubicBezTo>
                    <a:pt x="2127240" y="531561"/>
                    <a:pt x="2082601" y="574423"/>
                    <a:pt x="2027524" y="574423"/>
                  </a:cubicBezTo>
                  <a:lnTo>
                    <a:pt x="0" y="574423"/>
                  </a:lnTo>
                  <a:lnTo>
                    <a:pt x="0" y="95719"/>
                  </a:lnTo>
                  <a:cubicBezTo>
                    <a:pt x="0" y="42863"/>
                    <a:pt x="44639" y="0"/>
                    <a:pt x="99716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0" y="0"/>
              <a:ext cx="2160553" cy="607735"/>
            </a:xfrm>
            <a:custGeom>
              <a:avLst/>
              <a:gdLst/>
              <a:ahLst/>
              <a:cxnLst/>
              <a:rect l="l" t="t" r="r" b="b"/>
              <a:pathLst>
                <a:path w="2160553" h="607735" extrusionOk="0">
                  <a:moveTo>
                    <a:pt x="116372" y="0"/>
                  </a:moveTo>
                  <a:lnTo>
                    <a:pt x="2143896" y="0"/>
                  </a:lnTo>
                  <a:cubicBezTo>
                    <a:pt x="2153113" y="0"/>
                    <a:pt x="2160553" y="7440"/>
                    <a:pt x="2160553" y="16656"/>
                  </a:cubicBezTo>
                  <a:lnTo>
                    <a:pt x="2160553" y="495360"/>
                  </a:lnTo>
                  <a:lnTo>
                    <a:pt x="2143896" y="495360"/>
                  </a:lnTo>
                  <a:lnTo>
                    <a:pt x="2160553" y="495360"/>
                  </a:lnTo>
                  <a:cubicBezTo>
                    <a:pt x="2160553" y="558099"/>
                    <a:pt x="2107808" y="607735"/>
                    <a:pt x="2044180" y="607735"/>
                  </a:cubicBezTo>
                  <a:lnTo>
                    <a:pt x="2044180" y="591079"/>
                  </a:lnTo>
                  <a:lnTo>
                    <a:pt x="2044180" y="607735"/>
                  </a:lnTo>
                  <a:lnTo>
                    <a:pt x="16656" y="607735"/>
                  </a:lnTo>
                  <a:cubicBezTo>
                    <a:pt x="7440" y="607735"/>
                    <a:pt x="0" y="600295"/>
                    <a:pt x="0" y="591079"/>
                  </a:cubicBezTo>
                  <a:lnTo>
                    <a:pt x="0" y="112375"/>
                  </a:lnTo>
                  <a:lnTo>
                    <a:pt x="16656" y="112375"/>
                  </a:lnTo>
                  <a:lnTo>
                    <a:pt x="0" y="112375"/>
                  </a:lnTo>
                  <a:cubicBezTo>
                    <a:pt x="0" y="49636"/>
                    <a:pt x="52745" y="0"/>
                    <a:pt x="116372" y="0"/>
                  </a:cubicBezTo>
                  <a:cubicBezTo>
                    <a:pt x="119482" y="0"/>
                    <a:pt x="122591" y="888"/>
                    <a:pt x="125145" y="2554"/>
                  </a:cubicBezTo>
                  <a:lnTo>
                    <a:pt x="116372" y="16656"/>
                  </a:lnTo>
                  <a:lnTo>
                    <a:pt x="116372" y="0"/>
                  </a:lnTo>
                  <a:moveTo>
                    <a:pt x="116372" y="33313"/>
                  </a:moveTo>
                  <a:cubicBezTo>
                    <a:pt x="113263" y="33313"/>
                    <a:pt x="110154" y="32424"/>
                    <a:pt x="107600" y="30759"/>
                  </a:cubicBezTo>
                  <a:lnTo>
                    <a:pt x="116372" y="16656"/>
                  </a:lnTo>
                  <a:lnTo>
                    <a:pt x="116372" y="33313"/>
                  </a:lnTo>
                  <a:cubicBezTo>
                    <a:pt x="69846" y="33313"/>
                    <a:pt x="33313" y="69402"/>
                    <a:pt x="33313" y="112375"/>
                  </a:cubicBezTo>
                  <a:lnTo>
                    <a:pt x="33313" y="591079"/>
                  </a:lnTo>
                  <a:lnTo>
                    <a:pt x="16656" y="591079"/>
                  </a:lnTo>
                  <a:lnTo>
                    <a:pt x="16656" y="574422"/>
                  </a:lnTo>
                  <a:lnTo>
                    <a:pt x="2044180" y="574422"/>
                  </a:lnTo>
                  <a:cubicBezTo>
                    <a:pt x="2090707" y="574422"/>
                    <a:pt x="2127240" y="538334"/>
                    <a:pt x="2127240" y="495360"/>
                  </a:cubicBezTo>
                  <a:lnTo>
                    <a:pt x="2127240" y="16656"/>
                  </a:lnTo>
                  <a:lnTo>
                    <a:pt x="2143896" y="16656"/>
                  </a:lnTo>
                  <a:lnTo>
                    <a:pt x="2143896" y="33313"/>
                  </a:lnTo>
                  <a:lnTo>
                    <a:pt x="116372" y="3331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"/>
            <p:cNvSpPr txBox="1"/>
            <p:nvPr/>
          </p:nvSpPr>
          <p:spPr>
            <a:xfrm>
              <a:off x="0" y="-9525"/>
              <a:ext cx="2160606" cy="617286"/>
            </a:xfrm>
            <a:prstGeom prst="rect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Sponsoren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1"/>
          <p:cNvGrpSpPr/>
          <p:nvPr/>
        </p:nvGrpSpPr>
        <p:grpSpPr>
          <a:xfrm>
            <a:off x="14569064" y="5745744"/>
            <a:ext cx="1334458" cy="464262"/>
            <a:chOff x="0" y="-9525"/>
            <a:chExt cx="1779278" cy="619015"/>
          </a:xfrm>
        </p:grpSpPr>
        <p:sp>
          <p:nvSpPr>
            <p:cNvPr id="209" name="Google Shape;209;p1"/>
            <p:cNvSpPr/>
            <p:nvPr/>
          </p:nvSpPr>
          <p:spPr>
            <a:xfrm>
              <a:off x="16695" y="16695"/>
              <a:ext cx="1745842" cy="576086"/>
            </a:xfrm>
            <a:custGeom>
              <a:avLst/>
              <a:gdLst/>
              <a:ahLst/>
              <a:cxnLst/>
              <a:rect l="l" t="t" r="r" b="b"/>
              <a:pathLst>
                <a:path w="1745842" h="576086" extrusionOk="0">
                  <a:moveTo>
                    <a:pt x="99613" y="0"/>
                  </a:moveTo>
                  <a:lnTo>
                    <a:pt x="1745842" y="0"/>
                  </a:lnTo>
                  <a:lnTo>
                    <a:pt x="1745842" y="480034"/>
                  </a:lnTo>
                  <a:cubicBezTo>
                    <a:pt x="1745842" y="533013"/>
                    <a:pt x="1701211" y="576086"/>
                    <a:pt x="1646229" y="576086"/>
                  </a:cubicBezTo>
                  <a:lnTo>
                    <a:pt x="0" y="576086"/>
                  </a:lnTo>
                  <a:lnTo>
                    <a:pt x="0" y="96051"/>
                  </a:lnTo>
                  <a:cubicBezTo>
                    <a:pt x="0" y="43073"/>
                    <a:pt x="44631" y="0"/>
                    <a:pt x="99613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0" y="0"/>
              <a:ext cx="1779232" cy="609490"/>
            </a:xfrm>
            <a:custGeom>
              <a:avLst/>
              <a:gdLst/>
              <a:ahLst/>
              <a:cxnLst/>
              <a:rect l="l" t="t" r="r" b="b"/>
              <a:pathLst>
                <a:path w="1779232" h="609490" extrusionOk="0">
                  <a:moveTo>
                    <a:pt x="116308" y="0"/>
                  </a:moveTo>
                  <a:lnTo>
                    <a:pt x="1762537" y="0"/>
                  </a:lnTo>
                  <a:cubicBezTo>
                    <a:pt x="1771775" y="0"/>
                    <a:pt x="1779232" y="7457"/>
                    <a:pt x="1779232" y="16695"/>
                  </a:cubicBezTo>
                  <a:lnTo>
                    <a:pt x="1779232" y="496729"/>
                  </a:lnTo>
                  <a:lnTo>
                    <a:pt x="1762537" y="496729"/>
                  </a:lnTo>
                  <a:lnTo>
                    <a:pt x="1779232" y="496729"/>
                  </a:lnTo>
                  <a:cubicBezTo>
                    <a:pt x="1779232" y="559502"/>
                    <a:pt x="1726587" y="609490"/>
                    <a:pt x="1662924" y="609490"/>
                  </a:cubicBezTo>
                  <a:lnTo>
                    <a:pt x="1662924" y="592781"/>
                  </a:lnTo>
                  <a:lnTo>
                    <a:pt x="1662924" y="609490"/>
                  </a:lnTo>
                  <a:lnTo>
                    <a:pt x="16695" y="609490"/>
                  </a:lnTo>
                  <a:cubicBezTo>
                    <a:pt x="7457" y="609490"/>
                    <a:pt x="0" y="602018"/>
                    <a:pt x="0" y="592781"/>
                  </a:cubicBezTo>
                  <a:lnTo>
                    <a:pt x="0" y="112746"/>
                  </a:lnTo>
                  <a:lnTo>
                    <a:pt x="16695" y="112746"/>
                  </a:lnTo>
                  <a:lnTo>
                    <a:pt x="0" y="112746"/>
                  </a:lnTo>
                  <a:cubicBezTo>
                    <a:pt x="0" y="49862"/>
                    <a:pt x="52645" y="0"/>
                    <a:pt x="116308" y="0"/>
                  </a:cubicBezTo>
                  <a:cubicBezTo>
                    <a:pt x="119424" y="0"/>
                    <a:pt x="122541" y="890"/>
                    <a:pt x="125101" y="2560"/>
                  </a:cubicBezTo>
                  <a:lnTo>
                    <a:pt x="116308" y="16695"/>
                  </a:lnTo>
                  <a:lnTo>
                    <a:pt x="116308" y="0"/>
                  </a:lnTo>
                  <a:moveTo>
                    <a:pt x="116308" y="33390"/>
                  </a:moveTo>
                  <a:cubicBezTo>
                    <a:pt x="113191" y="33390"/>
                    <a:pt x="110075" y="32499"/>
                    <a:pt x="107515" y="30830"/>
                  </a:cubicBezTo>
                  <a:lnTo>
                    <a:pt x="116308" y="16695"/>
                  </a:lnTo>
                  <a:lnTo>
                    <a:pt x="116308" y="33390"/>
                  </a:lnTo>
                  <a:cubicBezTo>
                    <a:pt x="69896" y="33390"/>
                    <a:pt x="33390" y="69451"/>
                    <a:pt x="33390" y="112746"/>
                  </a:cubicBezTo>
                  <a:lnTo>
                    <a:pt x="33390" y="592669"/>
                  </a:lnTo>
                  <a:lnTo>
                    <a:pt x="16695" y="592669"/>
                  </a:lnTo>
                  <a:lnTo>
                    <a:pt x="16695" y="575974"/>
                  </a:lnTo>
                  <a:lnTo>
                    <a:pt x="1662924" y="575974"/>
                  </a:lnTo>
                  <a:cubicBezTo>
                    <a:pt x="1709336" y="575974"/>
                    <a:pt x="1745842" y="539913"/>
                    <a:pt x="1745842" y="496618"/>
                  </a:cubicBezTo>
                  <a:lnTo>
                    <a:pt x="1745842" y="16695"/>
                  </a:lnTo>
                  <a:lnTo>
                    <a:pt x="1762537" y="16695"/>
                  </a:lnTo>
                  <a:lnTo>
                    <a:pt x="1762537" y="33390"/>
                  </a:lnTo>
                  <a:lnTo>
                    <a:pt x="116308" y="3339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"/>
            <p:cNvSpPr txBox="1"/>
            <p:nvPr/>
          </p:nvSpPr>
          <p:spPr>
            <a:xfrm>
              <a:off x="0" y="-9525"/>
              <a:ext cx="1779278" cy="61889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dirty="0" err="1">
                  <a:solidFill>
                    <a:srgbClr val="0E2841"/>
                  </a:solidFill>
                </a:rPr>
                <a:t>Zuschüsse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1"/>
          <p:cNvGrpSpPr/>
          <p:nvPr/>
        </p:nvGrpSpPr>
        <p:grpSpPr>
          <a:xfrm>
            <a:off x="16114042" y="5641650"/>
            <a:ext cx="1703475" cy="528469"/>
            <a:chOff x="0" y="-9525"/>
            <a:chExt cx="2271300" cy="704625"/>
          </a:xfrm>
        </p:grpSpPr>
        <p:sp>
          <p:nvSpPr>
            <p:cNvPr id="213" name="Google Shape;213;p1"/>
            <p:cNvSpPr/>
            <p:nvPr/>
          </p:nvSpPr>
          <p:spPr>
            <a:xfrm>
              <a:off x="19050" y="19050"/>
              <a:ext cx="2233168" cy="656971"/>
            </a:xfrm>
            <a:custGeom>
              <a:avLst/>
              <a:gdLst/>
              <a:ahLst/>
              <a:cxnLst/>
              <a:rect l="l" t="t" r="r" b="b"/>
              <a:pathLst>
                <a:path w="2233168" h="656971" extrusionOk="0">
                  <a:moveTo>
                    <a:pt x="113919" y="0"/>
                  </a:moveTo>
                  <a:lnTo>
                    <a:pt x="2233168" y="0"/>
                  </a:lnTo>
                  <a:lnTo>
                    <a:pt x="2233168" y="547497"/>
                  </a:lnTo>
                  <a:cubicBezTo>
                    <a:pt x="2233168" y="607949"/>
                    <a:pt x="2182114" y="656971"/>
                    <a:pt x="2119249" y="656971"/>
                  </a:cubicBezTo>
                  <a:lnTo>
                    <a:pt x="0" y="656971"/>
                  </a:lnTo>
                  <a:lnTo>
                    <a:pt x="0" y="109474"/>
                  </a:lnTo>
                  <a:cubicBezTo>
                    <a:pt x="0" y="49022"/>
                    <a:pt x="51054" y="0"/>
                    <a:pt x="11391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0" y="0"/>
              <a:ext cx="2271268" cy="695071"/>
            </a:xfrm>
            <a:custGeom>
              <a:avLst/>
              <a:gdLst/>
              <a:ahLst/>
              <a:cxnLst/>
              <a:rect l="l" t="t" r="r" b="b"/>
              <a:pathLst>
                <a:path w="2271268" h="695071" extrusionOk="0">
                  <a:moveTo>
                    <a:pt x="132969" y="0"/>
                  </a:moveTo>
                  <a:lnTo>
                    <a:pt x="2252218" y="0"/>
                  </a:lnTo>
                  <a:cubicBezTo>
                    <a:pt x="2262759" y="0"/>
                    <a:pt x="2271268" y="8509"/>
                    <a:pt x="2271268" y="19050"/>
                  </a:cubicBezTo>
                  <a:lnTo>
                    <a:pt x="2271268" y="566547"/>
                  </a:lnTo>
                  <a:lnTo>
                    <a:pt x="2252218" y="566547"/>
                  </a:lnTo>
                  <a:lnTo>
                    <a:pt x="2271268" y="566547"/>
                  </a:lnTo>
                  <a:cubicBezTo>
                    <a:pt x="2271268" y="638302"/>
                    <a:pt x="2211070" y="695071"/>
                    <a:pt x="2138299" y="695071"/>
                  </a:cubicBezTo>
                  <a:lnTo>
                    <a:pt x="2138299" y="676021"/>
                  </a:lnTo>
                  <a:lnTo>
                    <a:pt x="2138299" y="695071"/>
                  </a:lnTo>
                  <a:lnTo>
                    <a:pt x="19050" y="695071"/>
                  </a:lnTo>
                  <a:cubicBezTo>
                    <a:pt x="8509" y="695071"/>
                    <a:pt x="0" y="686562"/>
                    <a:pt x="0" y="676021"/>
                  </a:cubicBezTo>
                  <a:lnTo>
                    <a:pt x="0" y="128524"/>
                  </a:lnTo>
                  <a:lnTo>
                    <a:pt x="19050" y="128524"/>
                  </a:lnTo>
                  <a:lnTo>
                    <a:pt x="0" y="128524"/>
                  </a:lnTo>
                  <a:cubicBezTo>
                    <a:pt x="0" y="56896"/>
                    <a:pt x="60198" y="0"/>
                    <a:pt x="132969" y="0"/>
                  </a:cubicBezTo>
                  <a:cubicBezTo>
                    <a:pt x="143510" y="0"/>
                    <a:pt x="152019" y="8509"/>
                    <a:pt x="152019" y="19050"/>
                  </a:cubicBezTo>
                  <a:lnTo>
                    <a:pt x="132969" y="19050"/>
                  </a:lnTo>
                  <a:lnTo>
                    <a:pt x="132969" y="0"/>
                  </a:lnTo>
                  <a:moveTo>
                    <a:pt x="132969" y="38100"/>
                  </a:moveTo>
                  <a:cubicBezTo>
                    <a:pt x="122428" y="38100"/>
                    <a:pt x="113919" y="29591"/>
                    <a:pt x="113919" y="19050"/>
                  </a:cubicBezTo>
                  <a:lnTo>
                    <a:pt x="132969" y="19050"/>
                  </a:lnTo>
                  <a:lnTo>
                    <a:pt x="132969" y="38100"/>
                  </a:lnTo>
                  <a:cubicBezTo>
                    <a:pt x="79883" y="38100"/>
                    <a:pt x="38100" y="79248"/>
                    <a:pt x="38100" y="128524"/>
                  </a:cubicBezTo>
                  <a:lnTo>
                    <a:pt x="38100" y="676021"/>
                  </a:lnTo>
                  <a:lnTo>
                    <a:pt x="19050" y="676021"/>
                  </a:lnTo>
                  <a:lnTo>
                    <a:pt x="19050" y="656971"/>
                  </a:lnTo>
                  <a:lnTo>
                    <a:pt x="2138299" y="656971"/>
                  </a:lnTo>
                  <a:cubicBezTo>
                    <a:pt x="2191385" y="656971"/>
                    <a:pt x="2233168" y="615823"/>
                    <a:pt x="2233168" y="566547"/>
                  </a:cubicBezTo>
                  <a:lnTo>
                    <a:pt x="2233168" y="19050"/>
                  </a:lnTo>
                  <a:lnTo>
                    <a:pt x="2252218" y="19050"/>
                  </a:lnTo>
                  <a:lnTo>
                    <a:pt x="2252218" y="38100"/>
                  </a:lnTo>
                  <a:lnTo>
                    <a:pt x="132969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"/>
            <p:cNvSpPr txBox="1"/>
            <p:nvPr/>
          </p:nvSpPr>
          <p:spPr>
            <a:xfrm>
              <a:off x="0" y="-9525"/>
              <a:ext cx="2271300" cy="7046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dirty="0">
                  <a:solidFill>
                    <a:srgbClr val="0E2841"/>
                  </a:solidFill>
                </a:rPr>
                <a:t>Abo-</a:t>
              </a:r>
              <a:r>
                <a:rPr lang="en-US" sz="1800" dirty="0" err="1">
                  <a:solidFill>
                    <a:srgbClr val="0E2841"/>
                  </a:solidFill>
                </a:rPr>
                <a:t>Gebühren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1"/>
          <p:cNvGrpSpPr/>
          <p:nvPr/>
        </p:nvGrpSpPr>
        <p:grpSpPr>
          <a:xfrm>
            <a:off x="14966438" y="2809048"/>
            <a:ext cx="2192846" cy="528733"/>
            <a:chOff x="0" y="-9525"/>
            <a:chExt cx="2923794" cy="704977"/>
          </a:xfrm>
        </p:grpSpPr>
        <p:sp>
          <p:nvSpPr>
            <p:cNvPr id="217" name="Google Shape;217;p1"/>
            <p:cNvSpPr/>
            <p:nvPr/>
          </p:nvSpPr>
          <p:spPr>
            <a:xfrm>
              <a:off x="19050" y="19050"/>
              <a:ext cx="2885694" cy="657352"/>
            </a:xfrm>
            <a:custGeom>
              <a:avLst/>
              <a:gdLst/>
              <a:ahLst/>
              <a:cxnLst/>
              <a:rect l="l" t="t" r="r" b="b"/>
              <a:pathLst>
                <a:path w="2885694" h="657352" extrusionOk="0">
                  <a:moveTo>
                    <a:pt x="114427" y="0"/>
                  </a:moveTo>
                  <a:lnTo>
                    <a:pt x="2885694" y="0"/>
                  </a:lnTo>
                  <a:lnTo>
                    <a:pt x="2885694" y="547751"/>
                  </a:lnTo>
                  <a:cubicBezTo>
                    <a:pt x="2885694" y="608203"/>
                    <a:pt x="2834513" y="657352"/>
                    <a:pt x="2771267" y="657352"/>
                  </a:cubicBezTo>
                  <a:lnTo>
                    <a:pt x="0" y="657352"/>
                  </a:lnTo>
                  <a:lnTo>
                    <a:pt x="0" y="109601"/>
                  </a:lnTo>
                  <a:cubicBezTo>
                    <a:pt x="0" y="49149"/>
                    <a:pt x="51181" y="0"/>
                    <a:pt x="114427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0" y="0"/>
              <a:ext cx="2923794" cy="695452"/>
            </a:xfrm>
            <a:custGeom>
              <a:avLst/>
              <a:gdLst/>
              <a:ahLst/>
              <a:cxnLst/>
              <a:rect l="l" t="t" r="r" b="b"/>
              <a:pathLst>
                <a:path w="2923794" h="695452" extrusionOk="0">
                  <a:moveTo>
                    <a:pt x="133477" y="0"/>
                  </a:moveTo>
                  <a:lnTo>
                    <a:pt x="2904744" y="0"/>
                  </a:lnTo>
                  <a:cubicBezTo>
                    <a:pt x="2915285" y="0"/>
                    <a:pt x="2923794" y="8509"/>
                    <a:pt x="2923794" y="19050"/>
                  </a:cubicBezTo>
                  <a:lnTo>
                    <a:pt x="2923794" y="566801"/>
                  </a:lnTo>
                  <a:lnTo>
                    <a:pt x="2904744" y="566801"/>
                  </a:lnTo>
                  <a:lnTo>
                    <a:pt x="2923794" y="566801"/>
                  </a:lnTo>
                  <a:cubicBezTo>
                    <a:pt x="2923794" y="638556"/>
                    <a:pt x="2863215" y="695452"/>
                    <a:pt x="2790317" y="695452"/>
                  </a:cubicBezTo>
                  <a:lnTo>
                    <a:pt x="2790317" y="676402"/>
                  </a:lnTo>
                  <a:lnTo>
                    <a:pt x="2790317" y="695452"/>
                  </a:lnTo>
                  <a:lnTo>
                    <a:pt x="19050" y="695452"/>
                  </a:lnTo>
                  <a:cubicBezTo>
                    <a:pt x="8509" y="695452"/>
                    <a:pt x="0" y="686943"/>
                    <a:pt x="0" y="676402"/>
                  </a:cubicBezTo>
                  <a:lnTo>
                    <a:pt x="0" y="128651"/>
                  </a:lnTo>
                  <a:lnTo>
                    <a:pt x="19050" y="128651"/>
                  </a:lnTo>
                  <a:lnTo>
                    <a:pt x="0" y="128651"/>
                  </a:lnTo>
                  <a:cubicBezTo>
                    <a:pt x="0" y="56769"/>
                    <a:pt x="60579" y="0"/>
                    <a:pt x="133477" y="0"/>
                  </a:cubicBezTo>
                  <a:cubicBezTo>
                    <a:pt x="144018" y="0"/>
                    <a:pt x="152527" y="8509"/>
                    <a:pt x="152527" y="19050"/>
                  </a:cubicBezTo>
                  <a:lnTo>
                    <a:pt x="133477" y="19050"/>
                  </a:lnTo>
                  <a:lnTo>
                    <a:pt x="133477" y="0"/>
                  </a:lnTo>
                  <a:moveTo>
                    <a:pt x="133477" y="38100"/>
                  </a:moveTo>
                  <a:cubicBezTo>
                    <a:pt x="122936" y="38100"/>
                    <a:pt x="114427" y="29591"/>
                    <a:pt x="114427" y="19050"/>
                  </a:cubicBezTo>
                  <a:lnTo>
                    <a:pt x="133477" y="19050"/>
                  </a:lnTo>
                  <a:lnTo>
                    <a:pt x="133477" y="38100"/>
                  </a:lnTo>
                  <a:cubicBezTo>
                    <a:pt x="80010" y="38100"/>
                    <a:pt x="38100" y="79375"/>
                    <a:pt x="38100" y="128651"/>
                  </a:cubicBezTo>
                  <a:lnTo>
                    <a:pt x="38100" y="676275"/>
                  </a:lnTo>
                  <a:lnTo>
                    <a:pt x="19050" y="676275"/>
                  </a:lnTo>
                  <a:lnTo>
                    <a:pt x="19050" y="657225"/>
                  </a:lnTo>
                  <a:lnTo>
                    <a:pt x="2790317" y="657225"/>
                  </a:lnTo>
                  <a:cubicBezTo>
                    <a:pt x="2843784" y="657225"/>
                    <a:pt x="2885694" y="615950"/>
                    <a:pt x="2885694" y="566674"/>
                  </a:cubicBezTo>
                  <a:lnTo>
                    <a:pt x="2885694" y="19050"/>
                  </a:lnTo>
                  <a:lnTo>
                    <a:pt x="2904744" y="19050"/>
                  </a:lnTo>
                  <a:lnTo>
                    <a:pt x="2904744" y="38100"/>
                  </a:lnTo>
                  <a:lnTo>
                    <a:pt x="133477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"/>
            <p:cNvSpPr txBox="1"/>
            <p:nvPr/>
          </p:nvSpPr>
          <p:spPr>
            <a:xfrm>
              <a:off x="0" y="-9525"/>
              <a:ext cx="2923794" cy="7048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Traditionelle</a:t>
              </a:r>
              <a:r>
                <a:rPr lang="en-US" sz="1800" b="0" i="0" u="none" strike="noStrike" cap="none" dirty="0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Finanzierung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1"/>
          <p:cNvGrpSpPr/>
          <p:nvPr/>
        </p:nvGrpSpPr>
        <p:grpSpPr>
          <a:xfrm>
            <a:off x="1538786" y="2759216"/>
            <a:ext cx="1620024" cy="823077"/>
            <a:chOff x="0" y="-9525"/>
            <a:chExt cx="2160032" cy="1097437"/>
          </a:xfrm>
        </p:grpSpPr>
        <p:sp>
          <p:nvSpPr>
            <p:cNvPr id="221" name="Google Shape;221;p1"/>
            <p:cNvSpPr/>
            <p:nvPr/>
          </p:nvSpPr>
          <p:spPr>
            <a:xfrm>
              <a:off x="16910" y="16910"/>
              <a:ext cx="2126209" cy="1053973"/>
            </a:xfrm>
            <a:custGeom>
              <a:avLst/>
              <a:gdLst/>
              <a:ahLst/>
              <a:cxnLst/>
              <a:rect l="l" t="t" r="r" b="b"/>
              <a:pathLst>
                <a:path w="2126209" h="1053973" extrusionOk="0">
                  <a:moveTo>
                    <a:pt x="178462" y="0"/>
                  </a:moveTo>
                  <a:lnTo>
                    <a:pt x="2126209" y="0"/>
                  </a:lnTo>
                  <a:lnTo>
                    <a:pt x="2126209" y="878330"/>
                  </a:lnTo>
                  <a:cubicBezTo>
                    <a:pt x="2126209" y="975396"/>
                    <a:pt x="2046279" y="1053973"/>
                    <a:pt x="1947748" y="1053973"/>
                  </a:cubicBezTo>
                  <a:lnTo>
                    <a:pt x="0" y="1053973"/>
                  </a:lnTo>
                  <a:lnTo>
                    <a:pt x="0" y="175644"/>
                  </a:lnTo>
                  <a:cubicBezTo>
                    <a:pt x="0" y="78690"/>
                    <a:pt x="79931" y="0"/>
                    <a:pt x="178462" y="0"/>
                  </a:cubicBezTo>
                  <a:close/>
                </a:path>
              </a:pathLst>
            </a:custGeom>
            <a:solidFill>
              <a:srgbClr val="FDE9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0" y="0"/>
              <a:ext cx="2160032" cy="1087912"/>
            </a:xfrm>
            <a:custGeom>
              <a:avLst/>
              <a:gdLst/>
              <a:ahLst/>
              <a:cxnLst/>
              <a:rect l="l" t="t" r="r" b="b"/>
              <a:pathLst>
                <a:path w="2160032" h="1087912" extrusionOk="0">
                  <a:moveTo>
                    <a:pt x="195372" y="0"/>
                  </a:moveTo>
                  <a:lnTo>
                    <a:pt x="2143119" y="0"/>
                  </a:lnTo>
                  <a:cubicBezTo>
                    <a:pt x="2152476" y="0"/>
                    <a:pt x="2160032" y="7553"/>
                    <a:pt x="2160032" y="16910"/>
                  </a:cubicBezTo>
                  <a:lnTo>
                    <a:pt x="2160032" y="895240"/>
                  </a:lnTo>
                  <a:lnTo>
                    <a:pt x="2143119" y="895240"/>
                  </a:lnTo>
                  <a:lnTo>
                    <a:pt x="2160032" y="895240"/>
                  </a:lnTo>
                  <a:cubicBezTo>
                    <a:pt x="2160032" y="1001889"/>
                    <a:pt x="2072321" y="1087794"/>
                    <a:pt x="1964658" y="1087794"/>
                  </a:cubicBezTo>
                  <a:lnTo>
                    <a:pt x="1964658" y="1070996"/>
                  </a:lnTo>
                  <a:lnTo>
                    <a:pt x="1964658" y="1087912"/>
                  </a:lnTo>
                  <a:lnTo>
                    <a:pt x="16910" y="1087912"/>
                  </a:lnTo>
                  <a:cubicBezTo>
                    <a:pt x="7553" y="1087912"/>
                    <a:pt x="0" y="1080240"/>
                    <a:pt x="0" y="1070996"/>
                  </a:cubicBezTo>
                  <a:lnTo>
                    <a:pt x="0" y="192554"/>
                  </a:lnTo>
                  <a:lnTo>
                    <a:pt x="16910" y="192554"/>
                  </a:lnTo>
                  <a:lnTo>
                    <a:pt x="0" y="192554"/>
                  </a:lnTo>
                  <a:cubicBezTo>
                    <a:pt x="0" y="86018"/>
                    <a:pt x="87709" y="0"/>
                    <a:pt x="195372" y="0"/>
                  </a:cubicBezTo>
                  <a:cubicBezTo>
                    <a:pt x="197063" y="0"/>
                    <a:pt x="198754" y="225"/>
                    <a:pt x="200445" y="789"/>
                  </a:cubicBezTo>
                  <a:lnTo>
                    <a:pt x="195372" y="16910"/>
                  </a:lnTo>
                  <a:lnTo>
                    <a:pt x="195372" y="0"/>
                  </a:lnTo>
                  <a:moveTo>
                    <a:pt x="195372" y="33821"/>
                  </a:moveTo>
                  <a:cubicBezTo>
                    <a:pt x="193681" y="33821"/>
                    <a:pt x="191990" y="33595"/>
                    <a:pt x="190299" y="33032"/>
                  </a:cubicBezTo>
                  <a:lnTo>
                    <a:pt x="195372" y="16910"/>
                  </a:lnTo>
                  <a:lnTo>
                    <a:pt x="195372" y="33821"/>
                  </a:lnTo>
                  <a:cubicBezTo>
                    <a:pt x="105859" y="33821"/>
                    <a:pt x="33821" y="105183"/>
                    <a:pt x="33821" y="192554"/>
                  </a:cubicBezTo>
                  <a:lnTo>
                    <a:pt x="33821" y="1070996"/>
                  </a:lnTo>
                  <a:lnTo>
                    <a:pt x="16910" y="1070996"/>
                  </a:lnTo>
                  <a:lnTo>
                    <a:pt x="16910" y="1054085"/>
                  </a:lnTo>
                  <a:lnTo>
                    <a:pt x="1964658" y="1054085"/>
                  </a:lnTo>
                  <a:cubicBezTo>
                    <a:pt x="2054170" y="1054085"/>
                    <a:pt x="2126209" y="982723"/>
                    <a:pt x="2126209" y="895353"/>
                  </a:cubicBezTo>
                  <a:lnTo>
                    <a:pt x="2126209" y="16910"/>
                  </a:lnTo>
                  <a:lnTo>
                    <a:pt x="2143119" y="16910"/>
                  </a:lnTo>
                  <a:lnTo>
                    <a:pt x="2143119" y="33821"/>
                  </a:lnTo>
                  <a:lnTo>
                    <a:pt x="195372" y="3382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"/>
            <p:cNvSpPr txBox="1"/>
            <p:nvPr/>
          </p:nvSpPr>
          <p:spPr>
            <a:xfrm>
              <a:off x="0" y="-9525"/>
              <a:ext cx="2160012" cy="1097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E2841"/>
                  </a:solidFill>
                  <a:latin typeface="Arial"/>
                  <a:ea typeface="Arial"/>
                  <a:cs typeface="Arial"/>
                  <a:sym typeface="Arial"/>
                </a:rPr>
                <a:t>Hybridisierung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p1" descr="Imagen que contiene Texto  Descripción generada automáticamente"/>
          <p:cNvSpPr/>
          <p:nvPr/>
        </p:nvSpPr>
        <p:spPr>
          <a:xfrm>
            <a:off x="14667789" y="9416414"/>
            <a:ext cx="2790143" cy="578970"/>
          </a:xfrm>
          <a:custGeom>
            <a:avLst/>
            <a:gdLst/>
            <a:ahLst/>
            <a:cxnLst/>
            <a:rect l="l" t="t" r="r" b="b"/>
            <a:pathLst>
              <a:path w="2790143" h="578970" extrusionOk="0">
                <a:moveTo>
                  <a:pt x="0" y="0"/>
                </a:moveTo>
                <a:lnTo>
                  <a:pt x="2790143" y="0"/>
                </a:lnTo>
                <a:lnTo>
                  <a:pt x="2790143" y="578969"/>
                </a:lnTo>
                <a:lnTo>
                  <a:pt x="0" y="578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1061935" y="9289048"/>
            <a:ext cx="1054286" cy="833701"/>
          </a:xfrm>
          <a:custGeom>
            <a:avLst/>
            <a:gdLst/>
            <a:ahLst/>
            <a:cxnLst/>
            <a:rect l="l" t="t" r="r" b="b"/>
            <a:pathLst>
              <a:path w="1054286" h="833701" extrusionOk="0">
                <a:moveTo>
                  <a:pt x="0" y="0"/>
                </a:moveTo>
                <a:lnTo>
                  <a:pt x="1054285" y="0"/>
                </a:lnTo>
                <a:lnTo>
                  <a:pt x="1054285" y="833701"/>
                </a:lnTo>
                <a:lnTo>
                  <a:pt x="0" y="8337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"/>
          <p:cNvSpPr/>
          <p:nvPr/>
        </p:nvSpPr>
        <p:spPr>
          <a:xfrm>
            <a:off x="1238270" y="1031212"/>
            <a:ext cx="976470" cy="557809"/>
          </a:xfrm>
          <a:custGeom>
            <a:avLst/>
            <a:gdLst/>
            <a:ahLst/>
            <a:cxnLst/>
            <a:rect l="l" t="t" r="r" b="b"/>
            <a:pathLst>
              <a:path w="976470" h="557809" extrusionOk="0">
                <a:moveTo>
                  <a:pt x="0" y="0"/>
                </a:moveTo>
                <a:lnTo>
                  <a:pt x="976471" y="0"/>
                </a:lnTo>
                <a:lnTo>
                  <a:pt x="976471" y="557809"/>
                </a:lnTo>
                <a:lnTo>
                  <a:pt x="0" y="55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"/>
          <p:cNvSpPr/>
          <p:nvPr/>
        </p:nvSpPr>
        <p:spPr>
          <a:xfrm>
            <a:off x="4358006" y="3777559"/>
            <a:ext cx="767441" cy="845405"/>
          </a:xfrm>
          <a:custGeom>
            <a:avLst/>
            <a:gdLst/>
            <a:ahLst/>
            <a:cxnLst/>
            <a:rect l="l" t="t" r="r" b="b"/>
            <a:pathLst>
              <a:path w="1035542" h="1200629" extrusionOk="0">
                <a:moveTo>
                  <a:pt x="0" y="0"/>
                </a:moveTo>
                <a:lnTo>
                  <a:pt x="1035542" y="0"/>
                </a:lnTo>
                <a:lnTo>
                  <a:pt x="1035542" y="1200629"/>
                </a:lnTo>
                <a:lnTo>
                  <a:pt x="0" y="1200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5516054" y="1181836"/>
            <a:ext cx="910782" cy="897535"/>
          </a:xfrm>
          <a:custGeom>
            <a:avLst/>
            <a:gdLst/>
            <a:ahLst/>
            <a:cxnLst/>
            <a:rect l="l" t="t" r="r" b="b"/>
            <a:pathLst>
              <a:path w="910782" h="897535" extrusionOk="0">
                <a:moveTo>
                  <a:pt x="0" y="0"/>
                </a:moveTo>
                <a:lnTo>
                  <a:pt x="910782" y="0"/>
                </a:lnTo>
                <a:lnTo>
                  <a:pt x="910782" y="897535"/>
                </a:lnTo>
                <a:lnTo>
                  <a:pt x="0" y="897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9" name="Google Shape;229;p1"/>
          <p:cNvGrpSpPr/>
          <p:nvPr/>
        </p:nvGrpSpPr>
        <p:grpSpPr>
          <a:xfrm>
            <a:off x="10116444" y="1621203"/>
            <a:ext cx="2490788" cy="552835"/>
            <a:chOff x="0" y="-9525"/>
            <a:chExt cx="3321050" cy="737113"/>
          </a:xfrm>
        </p:grpSpPr>
        <p:sp>
          <p:nvSpPr>
            <p:cNvPr id="230" name="Google Shape;230;p1"/>
            <p:cNvSpPr/>
            <p:nvPr/>
          </p:nvSpPr>
          <p:spPr>
            <a:xfrm>
              <a:off x="19050" y="19050"/>
              <a:ext cx="3282950" cy="689483"/>
            </a:xfrm>
            <a:custGeom>
              <a:avLst/>
              <a:gdLst/>
              <a:ahLst/>
              <a:cxnLst/>
              <a:rect l="l" t="t" r="r" b="b"/>
              <a:pathLst>
                <a:path w="3282950" h="689483" extrusionOk="0">
                  <a:moveTo>
                    <a:pt x="119888" y="0"/>
                  </a:moveTo>
                  <a:lnTo>
                    <a:pt x="3282950" y="0"/>
                  </a:lnTo>
                  <a:lnTo>
                    <a:pt x="3282950" y="574548"/>
                  </a:lnTo>
                  <a:cubicBezTo>
                    <a:pt x="3282950" y="638048"/>
                    <a:pt x="3229229" y="689483"/>
                    <a:pt x="3163062" y="689483"/>
                  </a:cubicBezTo>
                  <a:lnTo>
                    <a:pt x="0" y="689483"/>
                  </a:lnTo>
                  <a:lnTo>
                    <a:pt x="0" y="114935"/>
                  </a:lnTo>
                  <a:cubicBezTo>
                    <a:pt x="0" y="51435"/>
                    <a:pt x="53721" y="0"/>
                    <a:pt x="11988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"/>
            <p:cNvSpPr/>
            <p:nvPr/>
          </p:nvSpPr>
          <p:spPr>
            <a:xfrm>
              <a:off x="0" y="0"/>
              <a:ext cx="3321050" cy="727583"/>
            </a:xfrm>
            <a:custGeom>
              <a:avLst/>
              <a:gdLst/>
              <a:ahLst/>
              <a:cxnLst/>
              <a:rect l="l" t="t" r="r" b="b"/>
              <a:pathLst>
                <a:path w="3321050" h="727583" extrusionOk="0">
                  <a:moveTo>
                    <a:pt x="138938" y="0"/>
                  </a:moveTo>
                  <a:lnTo>
                    <a:pt x="3302000" y="0"/>
                  </a:lnTo>
                  <a:cubicBezTo>
                    <a:pt x="3312541" y="0"/>
                    <a:pt x="3321050" y="8509"/>
                    <a:pt x="3321050" y="19050"/>
                  </a:cubicBezTo>
                  <a:lnTo>
                    <a:pt x="3321050" y="593598"/>
                  </a:lnTo>
                  <a:lnTo>
                    <a:pt x="3302000" y="593598"/>
                  </a:lnTo>
                  <a:lnTo>
                    <a:pt x="3321050" y="593598"/>
                  </a:lnTo>
                  <a:cubicBezTo>
                    <a:pt x="3321050" y="668274"/>
                    <a:pt x="3258058" y="727583"/>
                    <a:pt x="3182112" y="727583"/>
                  </a:cubicBezTo>
                  <a:lnTo>
                    <a:pt x="3182112" y="708533"/>
                  </a:lnTo>
                  <a:lnTo>
                    <a:pt x="3182112" y="727583"/>
                  </a:lnTo>
                  <a:lnTo>
                    <a:pt x="19050" y="727583"/>
                  </a:lnTo>
                  <a:cubicBezTo>
                    <a:pt x="8509" y="727583"/>
                    <a:pt x="0" y="719074"/>
                    <a:pt x="0" y="708533"/>
                  </a:cubicBezTo>
                  <a:lnTo>
                    <a:pt x="0" y="133985"/>
                  </a:lnTo>
                  <a:lnTo>
                    <a:pt x="19050" y="133985"/>
                  </a:lnTo>
                  <a:lnTo>
                    <a:pt x="0" y="133985"/>
                  </a:lnTo>
                  <a:cubicBezTo>
                    <a:pt x="0" y="59182"/>
                    <a:pt x="62992" y="0"/>
                    <a:pt x="138938" y="0"/>
                  </a:cubicBezTo>
                  <a:cubicBezTo>
                    <a:pt x="142494" y="0"/>
                    <a:pt x="146050" y="1016"/>
                    <a:pt x="148971" y="2921"/>
                  </a:cubicBezTo>
                  <a:lnTo>
                    <a:pt x="138938" y="19050"/>
                  </a:lnTo>
                  <a:lnTo>
                    <a:pt x="138938" y="0"/>
                  </a:lnTo>
                  <a:moveTo>
                    <a:pt x="138938" y="38100"/>
                  </a:moveTo>
                  <a:cubicBezTo>
                    <a:pt x="135382" y="38100"/>
                    <a:pt x="131826" y="37084"/>
                    <a:pt x="128905" y="35179"/>
                  </a:cubicBezTo>
                  <a:lnTo>
                    <a:pt x="138938" y="19050"/>
                  </a:lnTo>
                  <a:lnTo>
                    <a:pt x="138938" y="38100"/>
                  </a:lnTo>
                  <a:cubicBezTo>
                    <a:pt x="82423" y="38100"/>
                    <a:pt x="38100" y="81788"/>
                    <a:pt x="38100" y="133985"/>
                  </a:cubicBezTo>
                  <a:lnTo>
                    <a:pt x="38100" y="708533"/>
                  </a:lnTo>
                  <a:lnTo>
                    <a:pt x="19050" y="708533"/>
                  </a:lnTo>
                  <a:lnTo>
                    <a:pt x="19050" y="689483"/>
                  </a:lnTo>
                  <a:lnTo>
                    <a:pt x="3182112" y="689483"/>
                  </a:lnTo>
                  <a:cubicBezTo>
                    <a:pt x="3238500" y="689483"/>
                    <a:pt x="3282950" y="645795"/>
                    <a:pt x="3282950" y="593598"/>
                  </a:cubicBezTo>
                  <a:lnTo>
                    <a:pt x="3282950" y="19050"/>
                  </a:lnTo>
                  <a:lnTo>
                    <a:pt x="3302000" y="19050"/>
                  </a:lnTo>
                  <a:lnTo>
                    <a:pt x="3302000" y="38100"/>
                  </a:lnTo>
                  <a:lnTo>
                    <a:pt x="138938" y="38100"/>
                  </a:lnTo>
                  <a:close/>
                </a:path>
              </a:pathLst>
            </a:custGeom>
            <a:solidFill>
              <a:srgbClr val="2153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"/>
            <p:cNvSpPr txBox="1"/>
            <p:nvPr/>
          </p:nvSpPr>
          <p:spPr>
            <a:xfrm>
              <a:off x="0" y="-9525"/>
              <a:ext cx="3321048" cy="73711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Segmentierter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Markt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1"/>
          <p:cNvGrpSpPr/>
          <p:nvPr/>
        </p:nvGrpSpPr>
        <p:grpSpPr>
          <a:xfrm>
            <a:off x="10033648" y="2951922"/>
            <a:ext cx="1413053" cy="644009"/>
            <a:chOff x="0" y="-9525"/>
            <a:chExt cx="1884070" cy="858679"/>
          </a:xfrm>
        </p:grpSpPr>
        <p:sp>
          <p:nvSpPr>
            <p:cNvPr id="234" name="Google Shape;234;p1"/>
            <p:cNvSpPr/>
            <p:nvPr/>
          </p:nvSpPr>
          <p:spPr>
            <a:xfrm>
              <a:off x="15802" y="22233"/>
              <a:ext cx="1852439" cy="804701"/>
            </a:xfrm>
            <a:custGeom>
              <a:avLst/>
              <a:gdLst/>
              <a:ahLst/>
              <a:cxnLst/>
              <a:rect l="l" t="t" r="r" b="b"/>
              <a:pathLst>
                <a:path w="1852439" h="804701" extrusionOk="0">
                  <a:moveTo>
                    <a:pt x="98922" y="0"/>
                  </a:moveTo>
                  <a:lnTo>
                    <a:pt x="1852440" y="0"/>
                  </a:lnTo>
                  <a:lnTo>
                    <a:pt x="1852440" y="670560"/>
                  </a:lnTo>
                  <a:cubicBezTo>
                    <a:pt x="1852440" y="744671"/>
                    <a:pt x="1808193" y="804702"/>
                    <a:pt x="1753518" y="804702"/>
                  </a:cubicBezTo>
                  <a:lnTo>
                    <a:pt x="0" y="804702"/>
                  </a:lnTo>
                  <a:lnTo>
                    <a:pt x="0" y="134142"/>
                  </a:lnTo>
                  <a:cubicBezTo>
                    <a:pt x="0" y="60031"/>
                    <a:pt x="44246" y="0"/>
                    <a:pt x="9892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0" y="0"/>
              <a:ext cx="1884044" cy="849154"/>
            </a:xfrm>
            <a:custGeom>
              <a:avLst/>
              <a:gdLst/>
              <a:ahLst/>
              <a:cxnLst/>
              <a:rect l="l" t="t" r="r" b="b"/>
              <a:pathLst>
                <a:path w="1884044" h="849154" extrusionOk="0">
                  <a:moveTo>
                    <a:pt x="114724" y="0"/>
                  </a:moveTo>
                  <a:lnTo>
                    <a:pt x="1868242" y="0"/>
                  </a:lnTo>
                  <a:cubicBezTo>
                    <a:pt x="1876986" y="0"/>
                    <a:pt x="1884044" y="9931"/>
                    <a:pt x="1884044" y="22233"/>
                  </a:cubicBezTo>
                  <a:lnTo>
                    <a:pt x="1884044" y="692793"/>
                  </a:lnTo>
                  <a:lnTo>
                    <a:pt x="1868242" y="692793"/>
                  </a:lnTo>
                  <a:lnTo>
                    <a:pt x="1884044" y="692793"/>
                  </a:lnTo>
                  <a:cubicBezTo>
                    <a:pt x="1884044" y="779948"/>
                    <a:pt x="1832107" y="849154"/>
                    <a:pt x="1769320" y="849154"/>
                  </a:cubicBezTo>
                  <a:lnTo>
                    <a:pt x="1769320" y="826935"/>
                  </a:lnTo>
                  <a:lnTo>
                    <a:pt x="1769320" y="849154"/>
                  </a:lnTo>
                  <a:lnTo>
                    <a:pt x="15802" y="849154"/>
                  </a:lnTo>
                  <a:cubicBezTo>
                    <a:pt x="7058" y="849154"/>
                    <a:pt x="0" y="839237"/>
                    <a:pt x="0" y="826935"/>
                  </a:cubicBezTo>
                  <a:lnTo>
                    <a:pt x="0" y="156375"/>
                  </a:lnTo>
                  <a:lnTo>
                    <a:pt x="15802" y="156375"/>
                  </a:lnTo>
                  <a:lnTo>
                    <a:pt x="0" y="156375"/>
                  </a:lnTo>
                  <a:cubicBezTo>
                    <a:pt x="0" y="69220"/>
                    <a:pt x="51937" y="0"/>
                    <a:pt x="114724" y="0"/>
                  </a:cubicBezTo>
                  <a:cubicBezTo>
                    <a:pt x="117674" y="0"/>
                    <a:pt x="120623" y="1186"/>
                    <a:pt x="123046" y="3409"/>
                  </a:cubicBezTo>
                  <a:lnTo>
                    <a:pt x="114724" y="22233"/>
                  </a:lnTo>
                  <a:lnTo>
                    <a:pt x="114724" y="0"/>
                  </a:lnTo>
                  <a:moveTo>
                    <a:pt x="114724" y="44467"/>
                  </a:moveTo>
                  <a:cubicBezTo>
                    <a:pt x="111774" y="44467"/>
                    <a:pt x="108824" y="43281"/>
                    <a:pt x="106401" y="41058"/>
                  </a:cubicBezTo>
                  <a:lnTo>
                    <a:pt x="114724" y="22233"/>
                  </a:lnTo>
                  <a:lnTo>
                    <a:pt x="114724" y="44467"/>
                  </a:lnTo>
                  <a:cubicBezTo>
                    <a:pt x="68266" y="44467"/>
                    <a:pt x="31604" y="95307"/>
                    <a:pt x="31604" y="156375"/>
                  </a:cubicBezTo>
                  <a:lnTo>
                    <a:pt x="31604" y="826786"/>
                  </a:lnTo>
                  <a:lnTo>
                    <a:pt x="15802" y="826786"/>
                  </a:lnTo>
                  <a:lnTo>
                    <a:pt x="15802" y="804553"/>
                  </a:lnTo>
                  <a:lnTo>
                    <a:pt x="1769425" y="804553"/>
                  </a:lnTo>
                  <a:cubicBezTo>
                    <a:pt x="1815884" y="804553"/>
                    <a:pt x="1852545" y="753713"/>
                    <a:pt x="1852545" y="692645"/>
                  </a:cubicBezTo>
                  <a:lnTo>
                    <a:pt x="1852545" y="22233"/>
                  </a:lnTo>
                  <a:lnTo>
                    <a:pt x="1868347" y="22233"/>
                  </a:lnTo>
                  <a:lnTo>
                    <a:pt x="1868347" y="44467"/>
                  </a:lnTo>
                  <a:lnTo>
                    <a:pt x="114724" y="4446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"/>
            <p:cNvSpPr txBox="1"/>
            <p:nvPr/>
          </p:nvSpPr>
          <p:spPr>
            <a:xfrm>
              <a:off x="0" y="-9525"/>
              <a:ext cx="1884070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Kommunale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Verwaltung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"/>
          <p:cNvGrpSpPr/>
          <p:nvPr/>
        </p:nvGrpSpPr>
        <p:grpSpPr>
          <a:xfrm>
            <a:off x="11513939" y="2325949"/>
            <a:ext cx="1798319" cy="490243"/>
            <a:chOff x="0" y="-9525"/>
            <a:chExt cx="2397759" cy="653657"/>
          </a:xfrm>
        </p:grpSpPr>
        <p:sp>
          <p:nvSpPr>
            <p:cNvPr id="238" name="Google Shape;238;p1"/>
            <p:cNvSpPr/>
            <p:nvPr/>
          </p:nvSpPr>
          <p:spPr>
            <a:xfrm>
              <a:off x="16865" y="16865"/>
              <a:ext cx="2364011" cy="610398"/>
            </a:xfrm>
            <a:custGeom>
              <a:avLst/>
              <a:gdLst/>
              <a:ahLst/>
              <a:cxnLst/>
              <a:rect l="l" t="t" r="r" b="b"/>
              <a:pathLst>
                <a:path w="2364011" h="610398" extrusionOk="0">
                  <a:moveTo>
                    <a:pt x="105799" y="0"/>
                  </a:moveTo>
                  <a:lnTo>
                    <a:pt x="2364011" y="0"/>
                  </a:lnTo>
                  <a:lnTo>
                    <a:pt x="2364011" y="508646"/>
                  </a:lnTo>
                  <a:cubicBezTo>
                    <a:pt x="2364011" y="564862"/>
                    <a:pt x="2316677" y="610397"/>
                    <a:pt x="2258212" y="610397"/>
                  </a:cubicBezTo>
                  <a:lnTo>
                    <a:pt x="0" y="610397"/>
                  </a:lnTo>
                  <a:lnTo>
                    <a:pt x="0" y="101752"/>
                  </a:lnTo>
                  <a:cubicBezTo>
                    <a:pt x="0" y="45535"/>
                    <a:pt x="47334" y="0"/>
                    <a:pt x="10579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0" y="0"/>
              <a:ext cx="2397741" cy="644127"/>
            </a:xfrm>
            <a:custGeom>
              <a:avLst/>
              <a:gdLst/>
              <a:ahLst/>
              <a:cxnLst/>
              <a:rect l="l" t="t" r="r" b="b"/>
              <a:pathLst>
                <a:path w="2397741" h="644127" extrusionOk="0">
                  <a:moveTo>
                    <a:pt x="122664" y="0"/>
                  </a:moveTo>
                  <a:lnTo>
                    <a:pt x="2380876" y="0"/>
                  </a:lnTo>
                  <a:cubicBezTo>
                    <a:pt x="2390208" y="0"/>
                    <a:pt x="2397741" y="7533"/>
                    <a:pt x="2397741" y="16865"/>
                  </a:cubicBezTo>
                  <a:lnTo>
                    <a:pt x="2397741" y="525511"/>
                  </a:lnTo>
                  <a:lnTo>
                    <a:pt x="2380876" y="525511"/>
                  </a:lnTo>
                  <a:lnTo>
                    <a:pt x="2397741" y="525511"/>
                  </a:lnTo>
                  <a:cubicBezTo>
                    <a:pt x="2397741" y="591621"/>
                    <a:pt x="2342199" y="644127"/>
                    <a:pt x="2275077" y="644127"/>
                  </a:cubicBezTo>
                  <a:lnTo>
                    <a:pt x="2275077" y="627262"/>
                  </a:lnTo>
                  <a:lnTo>
                    <a:pt x="2275077" y="644127"/>
                  </a:lnTo>
                  <a:lnTo>
                    <a:pt x="16865" y="644127"/>
                  </a:lnTo>
                  <a:cubicBezTo>
                    <a:pt x="7533" y="644127"/>
                    <a:pt x="0" y="636594"/>
                    <a:pt x="0" y="627262"/>
                  </a:cubicBezTo>
                  <a:lnTo>
                    <a:pt x="0" y="118617"/>
                  </a:lnTo>
                  <a:lnTo>
                    <a:pt x="16865" y="118617"/>
                  </a:lnTo>
                  <a:lnTo>
                    <a:pt x="0" y="118617"/>
                  </a:lnTo>
                  <a:cubicBezTo>
                    <a:pt x="0" y="52506"/>
                    <a:pt x="55542" y="0"/>
                    <a:pt x="122664" y="0"/>
                  </a:cubicBezTo>
                  <a:cubicBezTo>
                    <a:pt x="125812" y="0"/>
                    <a:pt x="128960" y="899"/>
                    <a:pt x="131546" y="2586"/>
                  </a:cubicBezTo>
                  <a:lnTo>
                    <a:pt x="122664" y="16865"/>
                  </a:lnTo>
                  <a:lnTo>
                    <a:pt x="122664" y="0"/>
                  </a:lnTo>
                  <a:moveTo>
                    <a:pt x="122664" y="33730"/>
                  </a:moveTo>
                  <a:cubicBezTo>
                    <a:pt x="119516" y="33730"/>
                    <a:pt x="116368" y="32830"/>
                    <a:pt x="113782" y="31144"/>
                  </a:cubicBezTo>
                  <a:lnTo>
                    <a:pt x="122664" y="16865"/>
                  </a:lnTo>
                  <a:lnTo>
                    <a:pt x="122664" y="33730"/>
                  </a:lnTo>
                  <a:cubicBezTo>
                    <a:pt x="72969" y="33730"/>
                    <a:pt x="33730" y="72407"/>
                    <a:pt x="33730" y="118617"/>
                  </a:cubicBezTo>
                  <a:lnTo>
                    <a:pt x="33730" y="627262"/>
                  </a:lnTo>
                  <a:lnTo>
                    <a:pt x="16865" y="627262"/>
                  </a:lnTo>
                  <a:lnTo>
                    <a:pt x="16865" y="610398"/>
                  </a:lnTo>
                  <a:lnTo>
                    <a:pt x="2275077" y="610398"/>
                  </a:lnTo>
                  <a:cubicBezTo>
                    <a:pt x="2324885" y="610398"/>
                    <a:pt x="2364012" y="571721"/>
                    <a:pt x="2364012" y="525511"/>
                  </a:cubicBezTo>
                  <a:lnTo>
                    <a:pt x="2364012" y="16865"/>
                  </a:lnTo>
                  <a:lnTo>
                    <a:pt x="2380877" y="16865"/>
                  </a:lnTo>
                  <a:lnTo>
                    <a:pt x="2380877" y="33730"/>
                  </a:lnTo>
                  <a:lnTo>
                    <a:pt x="122664" y="3373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9525"/>
              <a:ext cx="2397759" cy="65365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Nachbarschaft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1"/>
          <p:cNvGrpSpPr/>
          <p:nvPr/>
        </p:nvGrpSpPr>
        <p:grpSpPr>
          <a:xfrm>
            <a:off x="9919348" y="2322680"/>
            <a:ext cx="1518391" cy="493512"/>
            <a:chOff x="0" y="-9525"/>
            <a:chExt cx="2024522" cy="658016"/>
          </a:xfrm>
        </p:grpSpPr>
        <p:sp>
          <p:nvSpPr>
            <p:cNvPr id="242" name="Google Shape;242;p1"/>
            <p:cNvSpPr/>
            <p:nvPr/>
          </p:nvSpPr>
          <p:spPr>
            <a:xfrm>
              <a:off x="16979" y="16979"/>
              <a:ext cx="1990509" cy="614528"/>
            </a:xfrm>
            <a:custGeom>
              <a:avLst/>
              <a:gdLst/>
              <a:ahLst/>
              <a:cxnLst/>
              <a:rect l="l" t="t" r="r" b="b"/>
              <a:pathLst>
                <a:path w="1990509" h="614528" extrusionOk="0">
                  <a:moveTo>
                    <a:pt x="106289" y="0"/>
                  </a:moveTo>
                  <a:lnTo>
                    <a:pt x="1990510" y="0"/>
                  </a:lnTo>
                  <a:lnTo>
                    <a:pt x="1990510" y="512088"/>
                  </a:lnTo>
                  <a:cubicBezTo>
                    <a:pt x="1990510" y="568685"/>
                    <a:pt x="1942968" y="614528"/>
                    <a:pt x="1884221" y="614528"/>
                  </a:cubicBezTo>
                  <a:lnTo>
                    <a:pt x="0" y="614528"/>
                  </a:lnTo>
                  <a:lnTo>
                    <a:pt x="0" y="102440"/>
                  </a:lnTo>
                  <a:cubicBezTo>
                    <a:pt x="0" y="45843"/>
                    <a:pt x="47541" y="0"/>
                    <a:pt x="10628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0" y="0"/>
              <a:ext cx="2024468" cy="648486"/>
            </a:xfrm>
            <a:custGeom>
              <a:avLst/>
              <a:gdLst/>
              <a:ahLst/>
              <a:cxnLst/>
              <a:rect l="l" t="t" r="r" b="b"/>
              <a:pathLst>
                <a:path w="2024468" h="648486" extrusionOk="0">
                  <a:moveTo>
                    <a:pt x="123268" y="0"/>
                  </a:moveTo>
                  <a:lnTo>
                    <a:pt x="2007489" y="0"/>
                  </a:lnTo>
                  <a:cubicBezTo>
                    <a:pt x="2016883" y="0"/>
                    <a:pt x="2024468" y="7584"/>
                    <a:pt x="2024468" y="16979"/>
                  </a:cubicBezTo>
                  <a:lnTo>
                    <a:pt x="2024468" y="529067"/>
                  </a:lnTo>
                  <a:lnTo>
                    <a:pt x="2007489" y="529067"/>
                  </a:lnTo>
                  <a:lnTo>
                    <a:pt x="2024468" y="529067"/>
                  </a:lnTo>
                  <a:cubicBezTo>
                    <a:pt x="2024468" y="595625"/>
                    <a:pt x="1968663" y="648486"/>
                    <a:pt x="1901200" y="648486"/>
                  </a:cubicBezTo>
                  <a:lnTo>
                    <a:pt x="1901200" y="631507"/>
                  </a:lnTo>
                  <a:lnTo>
                    <a:pt x="1901200" y="648486"/>
                  </a:lnTo>
                  <a:lnTo>
                    <a:pt x="16979" y="648486"/>
                  </a:lnTo>
                  <a:cubicBezTo>
                    <a:pt x="7584" y="648486"/>
                    <a:pt x="0" y="640902"/>
                    <a:pt x="0" y="631507"/>
                  </a:cubicBezTo>
                  <a:lnTo>
                    <a:pt x="0" y="119419"/>
                  </a:lnTo>
                  <a:lnTo>
                    <a:pt x="16979" y="119419"/>
                  </a:lnTo>
                  <a:lnTo>
                    <a:pt x="0" y="119419"/>
                  </a:lnTo>
                  <a:cubicBezTo>
                    <a:pt x="0" y="52861"/>
                    <a:pt x="55804" y="0"/>
                    <a:pt x="123268" y="0"/>
                  </a:cubicBezTo>
                  <a:cubicBezTo>
                    <a:pt x="126437" y="0"/>
                    <a:pt x="129607" y="906"/>
                    <a:pt x="132210" y="2603"/>
                  </a:cubicBezTo>
                  <a:lnTo>
                    <a:pt x="123268" y="16979"/>
                  </a:lnTo>
                  <a:lnTo>
                    <a:pt x="123268" y="0"/>
                  </a:lnTo>
                  <a:moveTo>
                    <a:pt x="123268" y="33958"/>
                  </a:moveTo>
                  <a:cubicBezTo>
                    <a:pt x="120098" y="33958"/>
                    <a:pt x="116929" y="33053"/>
                    <a:pt x="114326" y="31355"/>
                  </a:cubicBezTo>
                  <a:lnTo>
                    <a:pt x="123268" y="16979"/>
                  </a:lnTo>
                  <a:lnTo>
                    <a:pt x="123268" y="33958"/>
                  </a:lnTo>
                  <a:cubicBezTo>
                    <a:pt x="73349" y="33958"/>
                    <a:pt x="33958" y="72783"/>
                    <a:pt x="33958" y="119419"/>
                  </a:cubicBezTo>
                  <a:lnTo>
                    <a:pt x="33958" y="631507"/>
                  </a:lnTo>
                  <a:lnTo>
                    <a:pt x="16979" y="631507"/>
                  </a:lnTo>
                  <a:lnTo>
                    <a:pt x="16979" y="614528"/>
                  </a:lnTo>
                  <a:lnTo>
                    <a:pt x="1901313" y="614528"/>
                  </a:lnTo>
                  <a:cubicBezTo>
                    <a:pt x="1951231" y="614528"/>
                    <a:pt x="1990622" y="575703"/>
                    <a:pt x="1990622" y="529067"/>
                  </a:cubicBezTo>
                  <a:lnTo>
                    <a:pt x="1990622" y="16979"/>
                  </a:lnTo>
                  <a:lnTo>
                    <a:pt x="2007601" y="16979"/>
                  </a:lnTo>
                  <a:lnTo>
                    <a:pt x="2007601" y="33958"/>
                  </a:lnTo>
                  <a:lnTo>
                    <a:pt x="123268" y="3395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"/>
            <p:cNvSpPr txBox="1"/>
            <p:nvPr/>
          </p:nvSpPr>
          <p:spPr>
            <a:xfrm>
              <a:off x="0" y="-9525"/>
              <a:ext cx="2024522" cy="65801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Vereine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245;p1"/>
          <p:cNvGrpSpPr/>
          <p:nvPr/>
        </p:nvGrpSpPr>
        <p:grpSpPr>
          <a:xfrm>
            <a:off x="11546697" y="2980497"/>
            <a:ext cx="1889113" cy="657778"/>
            <a:chOff x="0" y="-9525"/>
            <a:chExt cx="2518817" cy="877038"/>
          </a:xfrm>
        </p:grpSpPr>
        <p:sp>
          <p:nvSpPr>
            <p:cNvPr id="246" name="Google Shape;246;p1"/>
            <p:cNvSpPr/>
            <p:nvPr/>
          </p:nvSpPr>
          <p:spPr>
            <a:xfrm>
              <a:off x="16377" y="22714"/>
              <a:ext cx="2486041" cy="822079"/>
            </a:xfrm>
            <a:custGeom>
              <a:avLst/>
              <a:gdLst/>
              <a:ahLst/>
              <a:cxnLst/>
              <a:rect l="l" t="t" r="r" b="b"/>
              <a:pathLst>
                <a:path w="2486041" h="822079" extrusionOk="0">
                  <a:moveTo>
                    <a:pt x="102848" y="0"/>
                  </a:moveTo>
                  <a:lnTo>
                    <a:pt x="2486041" y="0"/>
                  </a:lnTo>
                  <a:lnTo>
                    <a:pt x="2486041" y="685041"/>
                  </a:lnTo>
                  <a:cubicBezTo>
                    <a:pt x="2486041" y="760752"/>
                    <a:pt x="2439966" y="822079"/>
                    <a:pt x="2383193" y="822079"/>
                  </a:cubicBezTo>
                  <a:lnTo>
                    <a:pt x="0" y="822079"/>
                  </a:lnTo>
                  <a:lnTo>
                    <a:pt x="0" y="137038"/>
                  </a:lnTo>
                  <a:cubicBezTo>
                    <a:pt x="0" y="61326"/>
                    <a:pt x="46074" y="0"/>
                    <a:pt x="102848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0" y="0"/>
              <a:ext cx="2518795" cy="867507"/>
            </a:xfrm>
            <a:custGeom>
              <a:avLst/>
              <a:gdLst/>
              <a:ahLst/>
              <a:cxnLst/>
              <a:rect l="l" t="t" r="r" b="b"/>
              <a:pathLst>
                <a:path w="2518795" h="867507" extrusionOk="0">
                  <a:moveTo>
                    <a:pt x="119225" y="0"/>
                  </a:moveTo>
                  <a:lnTo>
                    <a:pt x="2502418" y="0"/>
                  </a:lnTo>
                  <a:cubicBezTo>
                    <a:pt x="2511480" y="0"/>
                    <a:pt x="2518795" y="10145"/>
                    <a:pt x="2518795" y="22714"/>
                  </a:cubicBezTo>
                  <a:lnTo>
                    <a:pt x="2518795" y="707755"/>
                  </a:lnTo>
                  <a:lnTo>
                    <a:pt x="2502418" y="707755"/>
                  </a:lnTo>
                  <a:lnTo>
                    <a:pt x="2518795" y="707755"/>
                  </a:lnTo>
                  <a:cubicBezTo>
                    <a:pt x="2518795" y="796792"/>
                    <a:pt x="2464750" y="867507"/>
                    <a:pt x="2399570" y="867507"/>
                  </a:cubicBezTo>
                  <a:lnTo>
                    <a:pt x="2399570" y="844793"/>
                  </a:lnTo>
                  <a:lnTo>
                    <a:pt x="2399570" y="867507"/>
                  </a:lnTo>
                  <a:lnTo>
                    <a:pt x="16377" y="867507"/>
                  </a:lnTo>
                  <a:cubicBezTo>
                    <a:pt x="7315" y="867507"/>
                    <a:pt x="0" y="857361"/>
                    <a:pt x="0" y="844793"/>
                  </a:cubicBezTo>
                  <a:lnTo>
                    <a:pt x="0" y="159752"/>
                  </a:lnTo>
                  <a:lnTo>
                    <a:pt x="16377" y="159752"/>
                  </a:lnTo>
                  <a:lnTo>
                    <a:pt x="0" y="159752"/>
                  </a:lnTo>
                  <a:cubicBezTo>
                    <a:pt x="0" y="70715"/>
                    <a:pt x="54044" y="0"/>
                    <a:pt x="119225" y="0"/>
                  </a:cubicBezTo>
                  <a:cubicBezTo>
                    <a:pt x="122282" y="0"/>
                    <a:pt x="125339" y="1211"/>
                    <a:pt x="127850" y="3483"/>
                  </a:cubicBezTo>
                  <a:lnTo>
                    <a:pt x="119225" y="22714"/>
                  </a:lnTo>
                  <a:lnTo>
                    <a:pt x="119225" y="0"/>
                  </a:lnTo>
                  <a:moveTo>
                    <a:pt x="119225" y="45427"/>
                  </a:moveTo>
                  <a:cubicBezTo>
                    <a:pt x="116168" y="45427"/>
                    <a:pt x="113111" y="44216"/>
                    <a:pt x="110600" y="41944"/>
                  </a:cubicBezTo>
                  <a:lnTo>
                    <a:pt x="119225" y="22714"/>
                  </a:lnTo>
                  <a:lnTo>
                    <a:pt x="119225" y="45427"/>
                  </a:lnTo>
                  <a:cubicBezTo>
                    <a:pt x="70858" y="45427"/>
                    <a:pt x="32754" y="97517"/>
                    <a:pt x="32754" y="159752"/>
                  </a:cubicBezTo>
                  <a:lnTo>
                    <a:pt x="32754" y="844793"/>
                  </a:lnTo>
                  <a:lnTo>
                    <a:pt x="16377" y="844793"/>
                  </a:lnTo>
                  <a:lnTo>
                    <a:pt x="16377" y="822079"/>
                  </a:lnTo>
                  <a:lnTo>
                    <a:pt x="2399570" y="822079"/>
                  </a:lnTo>
                  <a:cubicBezTo>
                    <a:pt x="2447937" y="822079"/>
                    <a:pt x="2486041" y="769990"/>
                    <a:pt x="2486041" y="707755"/>
                  </a:cubicBezTo>
                  <a:lnTo>
                    <a:pt x="2486041" y="22714"/>
                  </a:lnTo>
                  <a:lnTo>
                    <a:pt x="2502418" y="22714"/>
                  </a:lnTo>
                  <a:lnTo>
                    <a:pt x="2502418" y="45427"/>
                  </a:lnTo>
                  <a:lnTo>
                    <a:pt x="119225" y="4542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"/>
            <p:cNvSpPr txBox="1"/>
            <p:nvPr/>
          </p:nvSpPr>
          <p:spPr>
            <a:xfrm>
              <a:off x="0" y="-9525"/>
              <a:ext cx="2518817" cy="877038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Community-Led </a:t>
              </a:r>
              <a:r>
                <a:rPr lang="en-US" sz="1800" dirty="0"/>
                <a:t>E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ntrepreneurship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1"/>
          <p:cNvGrpSpPr/>
          <p:nvPr/>
        </p:nvGrpSpPr>
        <p:grpSpPr>
          <a:xfrm>
            <a:off x="9640024" y="4398848"/>
            <a:ext cx="1537384" cy="643947"/>
            <a:chOff x="0" y="-9525"/>
            <a:chExt cx="2049845" cy="858596"/>
          </a:xfrm>
        </p:grpSpPr>
        <p:sp>
          <p:nvSpPr>
            <p:cNvPr id="250" name="Google Shape;250;p1"/>
            <p:cNvSpPr/>
            <p:nvPr/>
          </p:nvSpPr>
          <p:spPr>
            <a:xfrm>
              <a:off x="16882" y="22231"/>
              <a:ext cx="2016039" cy="804604"/>
            </a:xfrm>
            <a:custGeom>
              <a:avLst/>
              <a:gdLst/>
              <a:ahLst/>
              <a:cxnLst/>
              <a:rect l="l" t="t" r="r" b="b"/>
              <a:pathLst>
                <a:path w="2016039" h="804604" extrusionOk="0">
                  <a:moveTo>
                    <a:pt x="105681" y="0"/>
                  </a:moveTo>
                  <a:lnTo>
                    <a:pt x="2016039" y="0"/>
                  </a:lnTo>
                  <a:lnTo>
                    <a:pt x="2016039" y="670478"/>
                  </a:lnTo>
                  <a:cubicBezTo>
                    <a:pt x="2016039" y="744581"/>
                    <a:pt x="1968770" y="804604"/>
                    <a:pt x="1910359" y="804604"/>
                  </a:cubicBezTo>
                  <a:lnTo>
                    <a:pt x="0" y="804604"/>
                  </a:lnTo>
                  <a:lnTo>
                    <a:pt x="0" y="134125"/>
                  </a:lnTo>
                  <a:cubicBezTo>
                    <a:pt x="0" y="60023"/>
                    <a:pt x="47269" y="0"/>
                    <a:pt x="10568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0" y="0"/>
              <a:ext cx="2049803" cy="849065"/>
            </a:xfrm>
            <a:custGeom>
              <a:avLst/>
              <a:gdLst/>
              <a:ahLst/>
              <a:cxnLst/>
              <a:rect l="l" t="t" r="r" b="b"/>
              <a:pathLst>
                <a:path w="2049803" h="849065" extrusionOk="0">
                  <a:moveTo>
                    <a:pt x="122563" y="0"/>
                  </a:moveTo>
                  <a:lnTo>
                    <a:pt x="2032921" y="0"/>
                  </a:lnTo>
                  <a:cubicBezTo>
                    <a:pt x="2042263" y="0"/>
                    <a:pt x="2049803" y="9930"/>
                    <a:pt x="2049803" y="22231"/>
                  </a:cubicBezTo>
                  <a:lnTo>
                    <a:pt x="2049803" y="692709"/>
                  </a:lnTo>
                  <a:lnTo>
                    <a:pt x="2032921" y="692709"/>
                  </a:lnTo>
                  <a:lnTo>
                    <a:pt x="2049803" y="692709"/>
                  </a:lnTo>
                  <a:cubicBezTo>
                    <a:pt x="2049803" y="779854"/>
                    <a:pt x="1994318" y="849065"/>
                    <a:pt x="1927241" y="849065"/>
                  </a:cubicBezTo>
                  <a:lnTo>
                    <a:pt x="1927241" y="826835"/>
                  </a:lnTo>
                  <a:lnTo>
                    <a:pt x="1927241" y="849065"/>
                  </a:lnTo>
                  <a:lnTo>
                    <a:pt x="16882" y="849065"/>
                  </a:lnTo>
                  <a:cubicBezTo>
                    <a:pt x="7541" y="849065"/>
                    <a:pt x="0" y="839136"/>
                    <a:pt x="0" y="826835"/>
                  </a:cubicBezTo>
                  <a:lnTo>
                    <a:pt x="0" y="156356"/>
                  </a:lnTo>
                  <a:lnTo>
                    <a:pt x="16882" y="156356"/>
                  </a:lnTo>
                  <a:lnTo>
                    <a:pt x="0" y="156356"/>
                  </a:lnTo>
                  <a:cubicBezTo>
                    <a:pt x="0" y="69212"/>
                    <a:pt x="55485" y="0"/>
                    <a:pt x="122563" y="0"/>
                  </a:cubicBezTo>
                  <a:cubicBezTo>
                    <a:pt x="125714" y="0"/>
                    <a:pt x="128865" y="1186"/>
                    <a:pt x="131454" y="3409"/>
                  </a:cubicBezTo>
                  <a:lnTo>
                    <a:pt x="122563" y="22231"/>
                  </a:lnTo>
                  <a:lnTo>
                    <a:pt x="122563" y="0"/>
                  </a:lnTo>
                  <a:moveTo>
                    <a:pt x="122563" y="44461"/>
                  </a:moveTo>
                  <a:cubicBezTo>
                    <a:pt x="119411" y="44461"/>
                    <a:pt x="116260" y="43276"/>
                    <a:pt x="113672" y="41053"/>
                  </a:cubicBezTo>
                  <a:lnTo>
                    <a:pt x="122563" y="22231"/>
                  </a:lnTo>
                  <a:lnTo>
                    <a:pt x="122563" y="44461"/>
                  </a:lnTo>
                  <a:cubicBezTo>
                    <a:pt x="72930" y="44461"/>
                    <a:pt x="33764" y="95296"/>
                    <a:pt x="33764" y="156356"/>
                  </a:cubicBezTo>
                  <a:lnTo>
                    <a:pt x="33764" y="826835"/>
                  </a:lnTo>
                  <a:lnTo>
                    <a:pt x="16882" y="826835"/>
                  </a:lnTo>
                  <a:lnTo>
                    <a:pt x="16882" y="804604"/>
                  </a:lnTo>
                  <a:lnTo>
                    <a:pt x="1927241" y="804604"/>
                  </a:lnTo>
                  <a:cubicBezTo>
                    <a:pt x="1976873" y="804604"/>
                    <a:pt x="2016039" y="753770"/>
                    <a:pt x="2016039" y="692709"/>
                  </a:cubicBezTo>
                  <a:lnTo>
                    <a:pt x="2016039" y="22231"/>
                  </a:lnTo>
                  <a:lnTo>
                    <a:pt x="2032921" y="22231"/>
                  </a:lnTo>
                  <a:lnTo>
                    <a:pt x="2032921" y="44461"/>
                  </a:lnTo>
                  <a:lnTo>
                    <a:pt x="122563" y="4446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"/>
            <p:cNvSpPr txBox="1"/>
            <p:nvPr/>
          </p:nvSpPr>
          <p:spPr>
            <a:xfrm>
              <a:off x="0" y="-9525"/>
              <a:ext cx="2049845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dirty="0" err="1"/>
                <a:t>Gründung</a:t>
              </a:r>
              <a:r>
                <a:rPr lang="en-US" sz="1800" dirty="0"/>
                <a:t> </a:t>
              </a:r>
              <a:r>
                <a:rPr lang="en-US" sz="1800" dirty="0" err="1"/>
                <a:t>Kollektiven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" name="Google Shape;253;p1"/>
          <p:cNvGrpSpPr/>
          <p:nvPr/>
        </p:nvGrpSpPr>
        <p:grpSpPr>
          <a:xfrm>
            <a:off x="11423146" y="4444404"/>
            <a:ext cx="1539436" cy="552835"/>
            <a:chOff x="0" y="-9525"/>
            <a:chExt cx="2052581" cy="737113"/>
          </a:xfrm>
        </p:grpSpPr>
        <p:sp>
          <p:nvSpPr>
            <p:cNvPr id="254" name="Google Shape;254;p1"/>
            <p:cNvSpPr/>
            <p:nvPr/>
          </p:nvSpPr>
          <p:spPr>
            <a:xfrm>
              <a:off x="16904" y="19050"/>
              <a:ext cx="2018730" cy="689483"/>
            </a:xfrm>
            <a:custGeom>
              <a:avLst/>
              <a:gdLst/>
              <a:ahLst/>
              <a:cxnLst/>
              <a:rect l="l" t="t" r="r" b="b"/>
              <a:pathLst>
                <a:path w="2018730" h="689483" extrusionOk="0">
                  <a:moveTo>
                    <a:pt x="105822" y="0"/>
                  </a:moveTo>
                  <a:lnTo>
                    <a:pt x="2018731" y="0"/>
                  </a:lnTo>
                  <a:lnTo>
                    <a:pt x="2018731" y="574548"/>
                  </a:lnTo>
                  <a:cubicBezTo>
                    <a:pt x="2018731" y="638048"/>
                    <a:pt x="1971398" y="689483"/>
                    <a:pt x="1912909" y="689483"/>
                  </a:cubicBezTo>
                  <a:lnTo>
                    <a:pt x="0" y="689483"/>
                  </a:lnTo>
                  <a:lnTo>
                    <a:pt x="0" y="114935"/>
                  </a:lnTo>
                  <a:cubicBezTo>
                    <a:pt x="0" y="51435"/>
                    <a:pt x="47333" y="0"/>
                    <a:pt x="105822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0" y="0"/>
              <a:ext cx="2052539" cy="727583"/>
            </a:xfrm>
            <a:custGeom>
              <a:avLst/>
              <a:gdLst/>
              <a:ahLst/>
              <a:cxnLst/>
              <a:rect l="l" t="t" r="r" b="b"/>
              <a:pathLst>
                <a:path w="2052539" h="727583" extrusionOk="0">
                  <a:moveTo>
                    <a:pt x="122726" y="0"/>
                  </a:moveTo>
                  <a:lnTo>
                    <a:pt x="2035635" y="0"/>
                  </a:lnTo>
                  <a:cubicBezTo>
                    <a:pt x="2044989" y="0"/>
                    <a:pt x="2052539" y="8509"/>
                    <a:pt x="2052539" y="19050"/>
                  </a:cubicBezTo>
                  <a:lnTo>
                    <a:pt x="2052539" y="593598"/>
                  </a:lnTo>
                  <a:lnTo>
                    <a:pt x="2035635" y="593598"/>
                  </a:lnTo>
                  <a:lnTo>
                    <a:pt x="2052539" y="593598"/>
                  </a:lnTo>
                  <a:cubicBezTo>
                    <a:pt x="2052539" y="668274"/>
                    <a:pt x="1996980" y="727583"/>
                    <a:pt x="1929813" y="727583"/>
                  </a:cubicBezTo>
                  <a:lnTo>
                    <a:pt x="1929813" y="708533"/>
                  </a:lnTo>
                  <a:lnTo>
                    <a:pt x="1929813" y="727583"/>
                  </a:lnTo>
                  <a:lnTo>
                    <a:pt x="16904" y="727583"/>
                  </a:lnTo>
                  <a:cubicBezTo>
                    <a:pt x="7551" y="727583"/>
                    <a:pt x="0" y="719074"/>
                    <a:pt x="0" y="708533"/>
                  </a:cubicBezTo>
                  <a:lnTo>
                    <a:pt x="0" y="133985"/>
                  </a:lnTo>
                  <a:lnTo>
                    <a:pt x="16904" y="133985"/>
                  </a:lnTo>
                  <a:lnTo>
                    <a:pt x="0" y="133985"/>
                  </a:lnTo>
                  <a:cubicBezTo>
                    <a:pt x="0" y="59309"/>
                    <a:pt x="55559" y="0"/>
                    <a:pt x="122726" y="0"/>
                  </a:cubicBezTo>
                  <a:cubicBezTo>
                    <a:pt x="125882" y="0"/>
                    <a:pt x="129037" y="1016"/>
                    <a:pt x="131629" y="2921"/>
                  </a:cubicBezTo>
                  <a:lnTo>
                    <a:pt x="122726" y="19050"/>
                  </a:lnTo>
                  <a:lnTo>
                    <a:pt x="122726" y="0"/>
                  </a:lnTo>
                  <a:moveTo>
                    <a:pt x="122726" y="38100"/>
                  </a:moveTo>
                  <a:cubicBezTo>
                    <a:pt x="119571" y="38100"/>
                    <a:pt x="116415" y="37084"/>
                    <a:pt x="113823" y="35179"/>
                  </a:cubicBezTo>
                  <a:lnTo>
                    <a:pt x="122726" y="19050"/>
                  </a:lnTo>
                  <a:lnTo>
                    <a:pt x="122726" y="38100"/>
                  </a:lnTo>
                  <a:cubicBezTo>
                    <a:pt x="73027" y="38100"/>
                    <a:pt x="33809" y="81661"/>
                    <a:pt x="33809" y="133985"/>
                  </a:cubicBezTo>
                  <a:lnTo>
                    <a:pt x="33809" y="708533"/>
                  </a:lnTo>
                  <a:lnTo>
                    <a:pt x="16904" y="708533"/>
                  </a:lnTo>
                  <a:lnTo>
                    <a:pt x="16904" y="689483"/>
                  </a:lnTo>
                  <a:lnTo>
                    <a:pt x="1929813" y="689483"/>
                  </a:lnTo>
                  <a:cubicBezTo>
                    <a:pt x="1979512" y="689483"/>
                    <a:pt x="2018730" y="645922"/>
                    <a:pt x="2018730" y="593598"/>
                  </a:cubicBezTo>
                  <a:lnTo>
                    <a:pt x="2018730" y="19050"/>
                  </a:lnTo>
                  <a:lnTo>
                    <a:pt x="2035635" y="19050"/>
                  </a:lnTo>
                  <a:lnTo>
                    <a:pt x="2035635" y="38100"/>
                  </a:lnTo>
                  <a:lnTo>
                    <a:pt x="122726" y="38100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"/>
            <p:cNvSpPr txBox="1"/>
            <p:nvPr/>
          </p:nvSpPr>
          <p:spPr>
            <a:xfrm>
              <a:off x="0" y="-9525"/>
              <a:ext cx="2052581" cy="73711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Gemein-schaften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1"/>
          <p:cNvGrpSpPr/>
          <p:nvPr/>
        </p:nvGrpSpPr>
        <p:grpSpPr>
          <a:xfrm>
            <a:off x="10043944" y="5878891"/>
            <a:ext cx="1712754" cy="454240"/>
            <a:chOff x="0" y="-9525"/>
            <a:chExt cx="2283672" cy="605653"/>
          </a:xfrm>
        </p:grpSpPr>
        <p:sp>
          <p:nvSpPr>
            <p:cNvPr id="258" name="Google Shape;258;p1"/>
            <p:cNvSpPr/>
            <p:nvPr/>
          </p:nvSpPr>
          <p:spPr>
            <a:xfrm>
              <a:off x="15608" y="15608"/>
              <a:ext cx="2252452" cy="564908"/>
            </a:xfrm>
            <a:custGeom>
              <a:avLst/>
              <a:gdLst/>
              <a:ahLst/>
              <a:cxnLst/>
              <a:rect l="l" t="t" r="r" b="b"/>
              <a:pathLst>
                <a:path w="2252452" h="564908" extrusionOk="0">
                  <a:moveTo>
                    <a:pt x="98019" y="0"/>
                  </a:moveTo>
                  <a:lnTo>
                    <a:pt x="2252452" y="0"/>
                  </a:lnTo>
                  <a:lnTo>
                    <a:pt x="2252452" y="470739"/>
                  </a:lnTo>
                  <a:cubicBezTo>
                    <a:pt x="2252452" y="522766"/>
                    <a:pt x="2208541" y="564908"/>
                    <a:pt x="2154433" y="564908"/>
                  </a:cubicBezTo>
                  <a:lnTo>
                    <a:pt x="0" y="564908"/>
                  </a:lnTo>
                  <a:lnTo>
                    <a:pt x="0" y="94169"/>
                  </a:lnTo>
                  <a:cubicBezTo>
                    <a:pt x="0" y="42142"/>
                    <a:pt x="43911" y="0"/>
                    <a:pt x="9801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0" y="0"/>
              <a:ext cx="2283672" cy="596124"/>
            </a:xfrm>
            <a:custGeom>
              <a:avLst/>
              <a:gdLst/>
              <a:ahLst/>
              <a:cxnLst/>
              <a:rect l="l" t="t" r="r" b="b"/>
              <a:pathLst>
                <a:path w="2283672" h="596124" extrusionOk="0">
                  <a:moveTo>
                    <a:pt x="113627" y="0"/>
                  </a:moveTo>
                  <a:lnTo>
                    <a:pt x="2268060" y="0"/>
                  </a:lnTo>
                  <a:cubicBezTo>
                    <a:pt x="2276696" y="0"/>
                    <a:pt x="2283672" y="6972"/>
                    <a:pt x="2283672" y="15608"/>
                  </a:cubicBezTo>
                  <a:lnTo>
                    <a:pt x="2283672" y="486347"/>
                  </a:lnTo>
                  <a:lnTo>
                    <a:pt x="2268060" y="486347"/>
                  </a:lnTo>
                  <a:lnTo>
                    <a:pt x="2283672" y="486347"/>
                  </a:lnTo>
                  <a:cubicBezTo>
                    <a:pt x="2283672" y="547531"/>
                    <a:pt x="2232161" y="596124"/>
                    <a:pt x="2170041" y="596124"/>
                  </a:cubicBezTo>
                  <a:lnTo>
                    <a:pt x="2170041" y="580516"/>
                  </a:lnTo>
                  <a:lnTo>
                    <a:pt x="2170041" y="596124"/>
                  </a:lnTo>
                  <a:lnTo>
                    <a:pt x="15608" y="596124"/>
                  </a:lnTo>
                  <a:cubicBezTo>
                    <a:pt x="6972" y="596124"/>
                    <a:pt x="0" y="589152"/>
                    <a:pt x="0" y="580516"/>
                  </a:cubicBezTo>
                  <a:lnTo>
                    <a:pt x="0" y="109777"/>
                  </a:lnTo>
                  <a:lnTo>
                    <a:pt x="15608" y="109777"/>
                  </a:lnTo>
                  <a:lnTo>
                    <a:pt x="0" y="109777"/>
                  </a:lnTo>
                  <a:cubicBezTo>
                    <a:pt x="0" y="48593"/>
                    <a:pt x="51507" y="0"/>
                    <a:pt x="113627" y="0"/>
                  </a:cubicBezTo>
                  <a:cubicBezTo>
                    <a:pt x="116540" y="0"/>
                    <a:pt x="119454" y="832"/>
                    <a:pt x="121847" y="2393"/>
                  </a:cubicBezTo>
                  <a:lnTo>
                    <a:pt x="113627" y="15608"/>
                  </a:lnTo>
                  <a:lnTo>
                    <a:pt x="113627" y="0"/>
                  </a:lnTo>
                  <a:moveTo>
                    <a:pt x="113627" y="31216"/>
                  </a:moveTo>
                  <a:cubicBezTo>
                    <a:pt x="110713" y="31216"/>
                    <a:pt x="107800" y="30384"/>
                    <a:pt x="105406" y="28823"/>
                  </a:cubicBezTo>
                  <a:lnTo>
                    <a:pt x="113627" y="15608"/>
                  </a:lnTo>
                  <a:lnTo>
                    <a:pt x="113627" y="31216"/>
                  </a:lnTo>
                  <a:cubicBezTo>
                    <a:pt x="67531" y="31216"/>
                    <a:pt x="31216" y="67011"/>
                    <a:pt x="31216" y="109777"/>
                  </a:cubicBezTo>
                  <a:lnTo>
                    <a:pt x="31216" y="580516"/>
                  </a:lnTo>
                  <a:lnTo>
                    <a:pt x="15608" y="580516"/>
                  </a:lnTo>
                  <a:lnTo>
                    <a:pt x="15608" y="564908"/>
                  </a:lnTo>
                  <a:lnTo>
                    <a:pt x="2170041" y="564908"/>
                  </a:lnTo>
                  <a:cubicBezTo>
                    <a:pt x="2216137" y="564908"/>
                    <a:pt x="2252452" y="529113"/>
                    <a:pt x="2252452" y="486347"/>
                  </a:cubicBezTo>
                  <a:lnTo>
                    <a:pt x="2252452" y="15608"/>
                  </a:lnTo>
                  <a:lnTo>
                    <a:pt x="2268060" y="15608"/>
                  </a:lnTo>
                  <a:lnTo>
                    <a:pt x="2268060" y="31216"/>
                  </a:lnTo>
                  <a:lnTo>
                    <a:pt x="113627" y="31216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"/>
            <p:cNvSpPr txBox="1"/>
            <p:nvPr/>
          </p:nvSpPr>
          <p:spPr>
            <a:xfrm>
              <a:off x="0" y="-9525"/>
              <a:ext cx="2283651" cy="605653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dirty="0" err="1"/>
                <a:t>K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ommuni</a:t>
              </a:r>
              <a:r>
                <a:rPr lang="en-US" sz="1800" dirty="0" err="1"/>
                <a:t>k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ation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1" name="Google Shape;261;p1"/>
          <p:cNvGrpSpPr/>
          <p:nvPr/>
        </p:nvGrpSpPr>
        <p:grpSpPr>
          <a:xfrm>
            <a:off x="12087455" y="5855659"/>
            <a:ext cx="1331754" cy="458351"/>
            <a:chOff x="0" y="-9525"/>
            <a:chExt cx="1775671" cy="611134"/>
          </a:xfrm>
        </p:grpSpPr>
        <p:sp>
          <p:nvSpPr>
            <p:cNvPr id="262" name="Google Shape;262;p1"/>
            <p:cNvSpPr/>
            <p:nvPr/>
          </p:nvSpPr>
          <p:spPr>
            <a:xfrm>
              <a:off x="15752" y="15752"/>
              <a:ext cx="1744118" cy="570102"/>
            </a:xfrm>
            <a:custGeom>
              <a:avLst/>
              <a:gdLst/>
              <a:ahLst/>
              <a:cxnLst/>
              <a:rect l="l" t="t" r="r" b="b"/>
              <a:pathLst>
                <a:path w="1744118" h="570102" extrusionOk="0">
                  <a:moveTo>
                    <a:pt x="98499" y="0"/>
                  </a:moveTo>
                  <a:lnTo>
                    <a:pt x="1744117" y="0"/>
                  </a:lnTo>
                  <a:lnTo>
                    <a:pt x="1744117" y="475067"/>
                  </a:lnTo>
                  <a:cubicBezTo>
                    <a:pt x="1744117" y="527572"/>
                    <a:pt x="1700013" y="570101"/>
                    <a:pt x="1645618" y="570101"/>
                  </a:cubicBezTo>
                  <a:lnTo>
                    <a:pt x="0" y="570101"/>
                  </a:lnTo>
                  <a:lnTo>
                    <a:pt x="0" y="95034"/>
                  </a:lnTo>
                  <a:cubicBezTo>
                    <a:pt x="0" y="42529"/>
                    <a:pt x="44104" y="0"/>
                    <a:pt x="9849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0" y="0"/>
              <a:ext cx="1775621" cy="601605"/>
            </a:xfrm>
            <a:custGeom>
              <a:avLst/>
              <a:gdLst/>
              <a:ahLst/>
              <a:cxnLst/>
              <a:rect l="l" t="t" r="r" b="b"/>
              <a:pathLst>
                <a:path w="1775621" h="601605" extrusionOk="0">
                  <a:moveTo>
                    <a:pt x="114251" y="0"/>
                  </a:moveTo>
                  <a:lnTo>
                    <a:pt x="1759869" y="0"/>
                  </a:lnTo>
                  <a:cubicBezTo>
                    <a:pt x="1768585" y="0"/>
                    <a:pt x="1775621" y="7036"/>
                    <a:pt x="1775621" y="15752"/>
                  </a:cubicBezTo>
                  <a:lnTo>
                    <a:pt x="1775621" y="490819"/>
                  </a:lnTo>
                  <a:lnTo>
                    <a:pt x="1759869" y="490819"/>
                  </a:lnTo>
                  <a:lnTo>
                    <a:pt x="1775621" y="490819"/>
                  </a:lnTo>
                  <a:cubicBezTo>
                    <a:pt x="1775621" y="552565"/>
                    <a:pt x="1723956" y="601605"/>
                    <a:pt x="1661370" y="601605"/>
                  </a:cubicBezTo>
                  <a:lnTo>
                    <a:pt x="1661370" y="585853"/>
                  </a:lnTo>
                  <a:lnTo>
                    <a:pt x="1661370" y="601605"/>
                  </a:lnTo>
                  <a:lnTo>
                    <a:pt x="15752" y="601605"/>
                  </a:lnTo>
                  <a:cubicBezTo>
                    <a:pt x="7036" y="601605"/>
                    <a:pt x="0" y="594569"/>
                    <a:pt x="0" y="585853"/>
                  </a:cubicBezTo>
                  <a:lnTo>
                    <a:pt x="0" y="110786"/>
                  </a:lnTo>
                  <a:lnTo>
                    <a:pt x="15752" y="110786"/>
                  </a:lnTo>
                  <a:lnTo>
                    <a:pt x="0" y="110786"/>
                  </a:lnTo>
                  <a:cubicBezTo>
                    <a:pt x="0" y="49040"/>
                    <a:pt x="51665" y="0"/>
                    <a:pt x="114251" y="0"/>
                  </a:cubicBezTo>
                  <a:cubicBezTo>
                    <a:pt x="117192" y="0"/>
                    <a:pt x="120132" y="840"/>
                    <a:pt x="122547" y="2415"/>
                  </a:cubicBezTo>
                  <a:lnTo>
                    <a:pt x="114251" y="15752"/>
                  </a:lnTo>
                  <a:lnTo>
                    <a:pt x="114251" y="0"/>
                  </a:lnTo>
                  <a:moveTo>
                    <a:pt x="114251" y="31503"/>
                  </a:moveTo>
                  <a:cubicBezTo>
                    <a:pt x="111311" y="31503"/>
                    <a:pt x="108371" y="30663"/>
                    <a:pt x="105955" y="29088"/>
                  </a:cubicBezTo>
                  <a:lnTo>
                    <a:pt x="114251" y="15752"/>
                  </a:lnTo>
                  <a:lnTo>
                    <a:pt x="114251" y="31503"/>
                  </a:lnTo>
                  <a:cubicBezTo>
                    <a:pt x="68047" y="31503"/>
                    <a:pt x="31503" y="67522"/>
                    <a:pt x="31503" y="110786"/>
                  </a:cubicBezTo>
                  <a:lnTo>
                    <a:pt x="31503" y="585853"/>
                  </a:lnTo>
                  <a:lnTo>
                    <a:pt x="15752" y="585853"/>
                  </a:lnTo>
                  <a:lnTo>
                    <a:pt x="15752" y="570102"/>
                  </a:lnTo>
                  <a:lnTo>
                    <a:pt x="1661475" y="570102"/>
                  </a:lnTo>
                  <a:cubicBezTo>
                    <a:pt x="1707679" y="570102"/>
                    <a:pt x="1744223" y="534083"/>
                    <a:pt x="1744223" y="490819"/>
                  </a:cubicBezTo>
                  <a:lnTo>
                    <a:pt x="1744223" y="15752"/>
                  </a:lnTo>
                  <a:lnTo>
                    <a:pt x="1759975" y="15752"/>
                  </a:lnTo>
                  <a:lnTo>
                    <a:pt x="1759975" y="31503"/>
                  </a:lnTo>
                  <a:lnTo>
                    <a:pt x="114251" y="3150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"/>
            <p:cNvSpPr txBox="1"/>
            <p:nvPr/>
          </p:nvSpPr>
          <p:spPr>
            <a:xfrm>
              <a:off x="0" y="-9525"/>
              <a:ext cx="1775671" cy="611134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Awareness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1"/>
          <p:cNvGrpSpPr/>
          <p:nvPr/>
        </p:nvGrpSpPr>
        <p:grpSpPr>
          <a:xfrm>
            <a:off x="10409622" y="5140108"/>
            <a:ext cx="2393212" cy="645077"/>
            <a:chOff x="0" y="-9525"/>
            <a:chExt cx="3190949" cy="860101"/>
          </a:xfrm>
        </p:grpSpPr>
        <p:sp>
          <p:nvSpPr>
            <p:cNvPr id="266" name="Google Shape;266;p1"/>
            <p:cNvSpPr/>
            <p:nvPr/>
          </p:nvSpPr>
          <p:spPr>
            <a:xfrm>
              <a:off x="18287" y="18287"/>
              <a:ext cx="3154326" cy="814000"/>
            </a:xfrm>
            <a:custGeom>
              <a:avLst/>
              <a:gdLst/>
              <a:ahLst/>
              <a:cxnLst/>
              <a:rect l="l" t="t" r="r" b="b"/>
              <a:pathLst>
                <a:path w="3154326" h="814000" extrusionOk="0">
                  <a:moveTo>
                    <a:pt x="140075" y="0"/>
                  </a:moveTo>
                  <a:lnTo>
                    <a:pt x="3154325" y="0"/>
                  </a:lnTo>
                  <a:lnTo>
                    <a:pt x="3154325" y="678313"/>
                  </a:lnTo>
                  <a:cubicBezTo>
                    <a:pt x="3154325" y="753288"/>
                    <a:pt x="3091541" y="814000"/>
                    <a:pt x="3014250" y="814000"/>
                  </a:cubicBezTo>
                  <a:lnTo>
                    <a:pt x="0" y="814000"/>
                  </a:lnTo>
                  <a:lnTo>
                    <a:pt x="0" y="135687"/>
                  </a:lnTo>
                  <a:cubicBezTo>
                    <a:pt x="0" y="60711"/>
                    <a:pt x="62784" y="0"/>
                    <a:pt x="14007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0" y="0"/>
              <a:ext cx="3190899" cy="850576"/>
            </a:xfrm>
            <a:custGeom>
              <a:avLst/>
              <a:gdLst/>
              <a:ahLst/>
              <a:cxnLst/>
              <a:rect l="l" t="t" r="r" b="b"/>
              <a:pathLst>
                <a:path w="3190899" h="850576" extrusionOk="0">
                  <a:moveTo>
                    <a:pt x="158362" y="0"/>
                  </a:moveTo>
                  <a:lnTo>
                    <a:pt x="3172612" y="0"/>
                  </a:lnTo>
                  <a:cubicBezTo>
                    <a:pt x="3182731" y="0"/>
                    <a:pt x="3190899" y="8168"/>
                    <a:pt x="3190899" y="18287"/>
                  </a:cubicBezTo>
                  <a:lnTo>
                    <a:pt x="3190899" y="696600"/>
                  </a:lnTo>
                  <a:lnTo>
                    <a:pt x="3172612" y="696600"/>
                  </a:lnTo>
                  <a:lnTo>
                    <a:pt x="3190899" y="696600"/>
                  </a:lnTo>
                  <a:cubicBezTo>
                    <a:pt x="3190899" y="782181"/>
                    <a:pt x="3119459" y="850576"/>
                    <a:pt x="3032537" y="850576"/>
                  </a:cubicBezTo>
                  <a:lnTo>
                    <a:pt x="3032537" y="832287"/>
                  </a:lnTo>
                  <a:lnTo>
                    <a:pt x="3032537" y="850576"/>
                  </a:lnTo>
                  <a:lnTo>
                    <a:pt x="18287" y="850576"/>
                  </a:lnTo>
                  <a:cubicBezTo>
                    <a:pt x="8168" y="850576"/>
                    <a:pt x="0" y="842405"/>
                    <a:pt x="0" y="832287"/>
                  </a:cubicBezTo>
                  <a:lnTo>
                    <a:pt x="0" y="153974"/>
                  </a:lnTo>
                  <a:lnTo>
                    <a:pt x="18287" y="153974"/>
                  </a:lnTo>
                  <a:lnTo>
                    <a:pt x="0" y="153974"/>
                  </a:lnTo>
                  <a:cubicBezTo>
                    <a:pt x="0" y="68392"/>
                    <a:pt x="71440" y="0"/>
                    <a:pt x="158362" y="0"/>
                  </a:cubicBezTo>
                  <a:cubicBezTo>
                    <a:pt x="163970" y="0"/>
                    <a:pt x="169213" y="2560"/>
                    <a:pt x="172626" y="6827"/>
                  </a:cubicBezTo>
                  <a:lnTo>
                    <a:pt x="158362" y="18287"/>
                  </a:lnTo>
                  <a:lnTo>
                    <a:pt x="158362" y="0"/>
                  </a:lnTo>
                  <a:moveTo>
                    <a:pt x="158362" y="36573"/>
                  </a:moveTo>
                  <a:cubicBezTo>
                    <a:pt x="152755" y="36573"/>
                    <a:pt x="147512" y="34013"/>
                    <a:pt x="144099" y="29746"/>
                  </a:cubicBezTo>
                  <a:lnTo>
                    <a:pt x="158362" y="18287"/>
                  </a:lnTo>
                  <a:lnTo>
                    <a:pt x="158362" y="36573"/>
                  </a:lnTo>
                  <a:cubicBezTo>
                    <a:pt x="90580" y="36573"/>
                    <a:pt x="36573" y="89727"/>
                    <a:pt x="36573" y="153974"/>
                  </a:cubicBezTo>
                  <a:lnTo>
                    <a:pt x="36573" y="832165"/>
                  </a:lnTo>
                  <a:lnTo>
                    <a:pt x="18287" y="832165"/>
                  </a:lnTo>
                  <a:lnTo>
                    <a:pt x="18287" y="813878"/>
                  </a:lnTo>
                  <a:lnTo>
                    <a:pt x="3032537" y="813878"/>
                  </a:lnTo>
                  <a:cubicBezTo>
                    <a:pt x="3100441" y="813878"/>
                    <a:pt x="3154326" y="760725"/>
                    <a:pt x="3154326" y="696478"/>
                  </a:cubicBezTo>
                  <a:lnTo>
                    <a:pt x="3154326" y="18287"/>
                  </a:lnTo>
                  <a:lnTo>
                    <a:pt x="3172612" y="18287"/>
                  </a:lnTo>
                  <a:lnTo>
                    <a:pt x="3172612" y="36573"/>
                  </a:lnTo>
                  <a:lnTo>
                    <a:pt x="158362" y="36573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"/>
            <p:cNvSpPr txBox="1"/>
            <p:nvPr/>
          </p:nvSpPr>
          <p:spPr>
            <a:xfrm>
              <a:off x="0" y="-9525"/>
              <a:ext cx="3190949" cy="860020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Kollektives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Eigentum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und Verwaltung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1"/>
          <p:cNvGrpSpPr/>
          <p:nvPr/>
        </p:nvGrpSpPr>
        <p:grpSpPr>
          <a:xfrm>
            <a:off x="10408716" y="6920809"/>
            <a:ext cx="1439627" cy="459981"/>
            <a:chOff x="0" y="-9525"/>
            <a:chExt cx="1919502" cy="613307"/>
          </a:xfrm>
        </p:grpSpPr>
        <p:sp>
          <p:nvSpPr>
            <p:cNvPr id="270" name="Google Shape;270;p1"/>
            <p:cNvSpPr/>
            <p:nvPr/>
          </p:nvSpPr>
          <p:spPr>
            <a:xfrm>
              <a:off x="15808" y="15808"/>
              <a:ext cx="1887847" cy="572161"/>
            </a:xfrm>
            <a:custGeom>
              <a:avLst/>
              <a:gdLst/>
              <a:ahLst/>
              <a:cxnLst/>
              <a:rect l="l" t="t" r="r" b="b"/>
              <a:pathLst>
                <a:path w="1887847" h="572161" extrusionOk="0">
                  <a:moveTo>
                    <a:pt x="98961" y="0"/>
                  </a:moveTo>
                  <a:lnTo>
                    <a:pt x="1887847" y="0"/>
                  </a:lnTo>
                  <a:lnTo>
                    <a:pt x="1887847" y="476784"/>
                  </a:lnTo>
                  <a:cubicBezTo>
                    <a:pt x="1887847" y="529479"/>
                    <a:pt x="1843583" y="572161"/>
                    <a:pt x="1788886" y="572161"/>
                  </a:cubicBezTo>
                  <a:lnTo>
                    <a:pt x="0" y="572161"/>
                  </a:lnTo>
                  <a:lnTo>
                    <a:pt x="0" y="95378"/>
                  </a:lnTo>
                  <a:cubicBezTo>
                    <a:pt x="0" y="42683"/>
                    <a:pt x="44264" y="0"/>
                    <a:pt x="98961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0" y="0"/>
              <a:ext cx="1919463" cy="603778"/>
            </a:xfrm>
            <a:custGeom>
              <a:avLst/>
              <a:gdLst/>
              <a:ahLst/>
              <a:cxnLst/>
              <a:rect l="l" t="t" r="r" b="b"/>
              <a:pathLst>
                <a:path w="1919463" h="603778" extrusionOk="0">
                  <a:moveTo>
                    <a:pt x="114769" y="0"/>
                  </a:moveTo>
                  <a:lnTo>
                    <a:pt x="1903655" y="0"/>
                  </a:lnTo>
                  <a:cubicBezTo>
                    <a:pt x="1912402" y="0"/>
                    <a:pt x="1919463" y="7061"/>
                    <a:pt x="1919463" y="15808"/>
                  </a:cubicBezTo>
                  <a:lnTo>
                    <a:pt x="1919463" y="492592"/>
                  </a:lnTo>
                  <a:lnTo>
                    <a:pt x="1903655" y="492592"/>
                  </a:lnTo>
                  <a:lnTo>
                    <a:pt x="1919463" y="492592"/>
                  </a:lnTo>
                  <a:cubicBezTo>
                    <a:pt x="1919463" y="554561"/>
                    <a:pt x="1867506" y="603778"/>
                    <a:pt x="1804694" y="603778"/>
                  </a:cubicBezTo>
                  <a:lnTo>
                    <a:pt x="1804694" y="587969"/>
                  </a:lnTo>
                  <a:lnTo>
                    <a:pt x="1804694" y="603778"/>
                  </a:lnTo>
                  <a:lnTo>
                    <a:pt x="15808" y="603778"/>
                  </a:lnTo>
                  <a:cubicBezTo>
                    <a:pt x="7061" y="603778"/>
                    <a:pt x="0" y="596717"/>
                    <a:pt x="0" y="587969"/>
                  </a:cubicBezTo>
                  <a:lnTo>
                    <a:pt x="0" y="111186"/>
                  </a:lnTo>
                  <a:lnTo>
                    <a:pt x="15808" y="111186"/>
                  </a:lnTo>
                  <a:lnTo>
                    <a:pt x="0" y="111186"/>
                  </a:lnTo>
                  <a:cubicBezTo>
                    <a:pt x="0" y="49217"/>
                    <a:pt x="51957" y="0"/>
                    <a:pt x="114769" y="0"/>
                  </a:cubicBezTo>
                  <a:cubicBezTo>
                    <a:pt x="117720" y="0"/>
                    <a:pt x="120671" y="843"/>
                    <a:pt x="123095" y="2424"/>
                  </a:cubicBezTo>
                  <a:lnTo>
                    <a:pt x="114769" y="15808"/>
                  </a:lnTo>
                  <a:lnTo>
                    <a:pt x="114769" y="0"/>
                  </a:lnTo>
                  <a:moveTo>
                    <a:pt x="114769" y="31617"/>
                  </a:moveTo>
                  <a:cubicBezTo>
                    <a:pt x="111819" y="31617"/>
                    <a:pt x="108868" y="30774"/>
                    <a:pt x="106444" y="29193"/>
                  </a:cubicBezTo>
                  <a:lnTo>
                    <a:pt x="114769" y="15808"/>
                  </a:lnTo>
                  <a:lnTo>
                    <a:pt x="114769" y="31617"/>
                  </a:lnTo>
                  <a:cubicBezTo>
                    <a:pt x="68293" y="31617"/>
                    <a:pt x="31617" y="67766"/>
                    <a:pt x="31617" y="111186"/>
                  </a:cubicBezTo>
                  <a:lnTo>
                    <a:pt x="31617" y="587969"/>
                  </a:lnTo>
                  <a:lnTo>
                    <a:pt x="15808" y="587969"/>
                  </a:lnTo>
                  <a:lnTo>
                    <a:pt x="15808" y="572161"/>
                  </a:lnTo>
                  <a:lnTo>
                    <a:pt x="1804694" y="572161"/>
                  </a:lnTo>
                  <a:cubicBezTo>
                    <a:pt x="1851171" y="572161"/>
                    <a:pt x="1887847" y="536012"/>
                    <a:pt x="1887847" y="492592"/>
                  </a:cubicBezTo>
                  <a:lnTo>
                    <a:pt x="1887847" y="15808"/>
                  </a:lnTo>
                  <a:lnTo>
                    <a:pt x="1903655" y="15808"/>
                  </a:lnTo>
                  <a:lnTo>
                    <a:pt x="1903655" y="31617"/>
                  </a:lnTo>
                  <a:lnTo>
                    <a:pt x="114769" y="31617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"/>
            <p:cNvSpPr txBox="1"/>
            <p:nvPr/>
          </p:nvSpPr>
          <p:spPr>
            <a:xfrm>
              <a:off x="0" y="-9525"/>
              <a:ext cx="1919502" cy="61330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Multichannel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1"/>
          <p:cNvGrpSpPr/>
          <p:nvPr/>
        </p:nvGrpSpPr>
        <p:grpSpPr>
          <a:xfrm>
            <a:off x="11821342" y="7373735"/>
            <a:ext cx="1571776" cy="643947"/>
            <a:chOff x="0" y="-9525"/>
            <a:chExt cx="2095701" cy="858596"/>
          </a:xfrm>
        </p:grpSpPr>
        <p:sp>
          <p:nvSpPr>
            <p:cNvPr id="274" name="Google Shape;274;p1"/>
            <p:cNvSpPr/>
            <p:nvPr/>
          </p:nvSpPr>
          <p:spPr>
            <a:xfrm>
              <a:off x="17260" y="22231"/>
              <a:ext cx="2061139" cy="804604"/>
            </a:xfrm>
            <a:custGeom>
              <a:avLst/>
              <a:gdLst/>
              <a:ahLst/>
              <a:cxnLst/>
              <a:rect l="l" t="t" r="r" b="b"/>
              <a:pathLst>
                <a:path w="2061139" h="804604" extrusionOk="0">
                  <a:moveTo>
                    <a:pt x="108045" y="0"/>
                  </a:moveTo>
                  <a:lnTo>
                    <a:pt x="2061139" y="0"/>
                  </a:lnTo>
                  <a:lnTo>
                    <a:pt x="2061139" y="670478"/>
                  </a:lnTo>
                  <a:cubicBezTo>
                    <a:pt x="2061139" y="744581"/>
                    <a:pt x="2012812" y="804604"/>
                    <a:pt x="1953094" y="804604"/>
                  </a:cubicBezTo>
                  <a:lnTo>
                    <a:pt x="0" y="804604"/>
                  </a:lnTo>
                  <a:lnTo>
                    <a:pt x="0" y="134125"/>
                  </a:lnTo>
                  <a:cubicBezTo>
                    <a:pt x="0" y="60023"/>
                    <a:pt x="48326" y="0"/>
                    <a:pt x="108045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0" y="0"/>
              <a:ext cx="2095659" cy="849065"/>
            </a:xfrm>
            <a:custGeom>
              <a:avLst/>
              <a:gdLst/>
              <a:ahLst/>
              <a:cxnLst/>
              <a:rect l="l" t="t" r="r" b="b"/>
              <a:pathLst>
                <a:path w="2095659" h="849065" extrusionOk="0">
                  <a:moveTo>
                    <a:pt x="125305" y="0"/>
                  </a:moveTo>
                  <a:lnTo>
                    <a:pt x="2078399" y="0"/>
                  </a:lnTo>
                  <a:cubicBezTo>
                    <a:pt x="2087949" y="0"/>
                    <a:pt x="2095659" y="9930"/>
                    <a:pt x="2095659" y="22231"/>
                  </a:cubicBezTo>
                  <a:lnTo>
                    <a:pt x="2095659" y="692709"/>
                  </a:lnTo>
                  <a:lnTo>
                    <a:pt x="2078399" y="692709"/>
                  </a:lnTo>
                  <a:lnTo>
                    <a:pt x="2095659" y="692709"/>
                  </a:lnTo>
                  <a:cubicBezTo>
                    <a:pt x="2095659" y="779854"/>
                    <a:pt x="2038932" y="849065"/>
                    <a:pt x="1970354" y="849065"/>
                  </a:cubicBezTo>
                  <a:lnTo>
                    <a:pt x="1970354" y="826835"/>
                  </a:lnTo>
                  <a:lnTo>
                    <a:pt x="1970354" y="849065"/>
                  </a:lnTo>
                  <a:lnTo>
                    <a:pt x="17260" y="849065"/>
                  </a:lnTo>
                  <a:cubicBezTo>
                    <a:pt x="7709" y="849065"/>
                    <a:pt x="0" y="839136"/>
                    <a:pt x="0" y="826835"/>
                  </a:cubicBezTo>
                  <a:lnTo>
                    <a:pt x="0" y="156356"/>
                  </a:lnTo>
                  <a:lnTo>
                    <a:pt x="17260" y="156356"/>
                  </a:lnTo>
                  <a:lnTo>
                    <a:pt x="0" y="156356"/>
                  </a:lnTo>
                  <a:cubicBezTo>
                    <a:pt x="0" y="69212"/>
                    <a:pt x="56726" y="0"/>
                    <a:pt x="125305" y="0"/>
                  </a:cubicBezTo>
                  <a:cubicBezTo>
                    <a:pt x="128526" y="0"/>
                    <a:pt x="131748" y="1186"/>
                    <a:pt x="134395" y="3409"/>
                  </a:cubicBezTo>
                  <a:lnTo>
                    <a:pt x="125305" y="22231"/>
                  </a:lnTo>
                  <a:lnTo>
                    <a:pt x="125305" y="0"/>
                  </a:lnTo>
                  <a:moveTo>
                    <a:pt x="125305" y="44461"/>
                  </a:moveTo>
                  <a:cubicBezTo>
                    <a:pt x="122083" y="44461"/>
                    <a:pt x="118861" y="43276"/>
                    <a:pt x="116215" y="41053"/>
                  </a:cubicBezTo>
                  <a:lnTo>
                    <a:pt x="125305" y="22231"/>
                  </a:lnTo>
                  <a:lnTo>
                    <a:pt x="125305" y="44461"/>
                  </a:lnTo>
                  <a:cubicBezTo>
                    <a:pt x="74561" y="44461"/>
                    <a:pt x="34519" y="95296"/>
                    <a:pt x="34519" y="156356"/>
                  </a:cubicBezTo>
                  <a:lnTo>
                    <a:pt x="34519" y="826835"/>
                  </a:lnTo>
                  <a:lnTo>
                    <a:pt x="17260" y="826835"/>
                  </a:lnTo>
                  <a:lnTo>
                    <a:pt x="17260" y="804604"/>
                  </a:lnTo>
                  <a:lnTo>
                    <a:pt x="1970354" y="804604"/>
                  </a:lnTo>
                  <a:cubicBezTo>
                    <a:pt x="2021097" y="804604"/>
                    <a:pt x="2061139" y="753770"/>
                    <a:pt x="2061139" y="692709"/>
                  </a:cubicBezTo>
                  <a:lnTo>
                    <a:pt x="2061139" y="22231"/>
                  </a:lnTo>
                  <a:lnTo>
                    <a:pt x="2078399" y="22231"/>
                  </a:lnTo>
                  <a:lnTo>
                    <a:pt x="2078399" y="44461"/>
                  </a:lnTo>
                  <a:lnTo>
                    <a:pt x="125305" y="44461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"/>
            <p:cNvSpPr txBox="1"/>
            <p:nvPr/>
          </p:nvSpPr>
          <p:spPr>
            <a:xfrm>
              <a:off x="0" y="-9525"/>
              <a:ext cx="2095701" cy="858596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Digital und </a:t>
              </a:r>
              <a:r>
                <a:rPr lang="en-US" sz="1800" dirty="0"/>
                <a:t>S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ocial </a:t>
              </a:r>
              <a:r>
                <a:rPr lang="en-US" sz="1800" dirty="0"/>
                <a:t>M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edia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1"/>
          <p:cNvGrpSpPr/>
          <p:nvPr/>
        </p:nvGrpSpPr>
        <p:grpSpPr>
          <a:xfrm>
            <a:off x="9662160" y="7513993"/>
            <a:ext cx="1963896" cy="1177357"/>
            <a:chOff x="-683213" y="-9525"/>
            <a:chExt cx="2618527" cy="1569810"/>
          </a:xfrm>
        </p:grpSpPr>
        <p:sp>
          <p:nvSpPr>
            <p:cNvPr id="278" name="Google Shape;278;p1"/>
            <p:cNvSpPr/>
            <p:nvPr/>
          </p:nvSpPr>
          <p:spPr>
            <a:xfrm>
              <a:off x="15939" y="19429"/>
              <a:ext cx="1903398" cy="1521427"/>
            </a:xfrm>
            <a:custGeom>
              <a:avLst/>
              <a:gdLst/>
              <a:ahLst/>
              <a:cxnLst/>
              <a:rect l="l" t="t" r="r" b="b"/>
              <a:pathLst>
                <a:path w="1903398" h="1521427" extrusionOk="0">
                  <a:moveTo>
                    <a:pt x="209859" y="0"/>
                  </a:moveTo>
                  <a:lnTo>
                    <a:pt x="1903397" y="0"/>
                  </a:lnTo>
                  <a:lnTo>
                    <a:pt x="1903397" y="1267813"/>
                  </a:lnTo>
                  <a:cubicBezTo>
                    <a:pt x="1903397" y="1407832"/>
                    <a:pt x="1809465" y="1521427"/>
                    <a:pt x="1693538" y="1521427"/>
                  </a:cubicBezTo>
                  <a:lnTo>
                    <a:pt x="0" y="1521427"/>
                  </a:lnTo>
                  <a:lnTo>
                    <a:pt x="0" y="253614"/>
                  </a:lnTo>
                  <a:cubicBezTo>
                    <a:pt x="0" y="113466"/>
                    <a:pt x="93932" y="0"/>
                    <a:pt x="209859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0" y="0"/>
              <a:ext cx="1935275" cy="1560285"/>
            </a:xfrm>
            <a:custGeom>
              <a:avLst/>
              <a:gdLst/>
              <a:ahLst/>
              <a:cxnLst/>
              <a:rect l="l" t="t" r="r" b="b"/>
              <a:pathLst>
                <a:path w="1935275" h="1560285" extrusionOk="0">
                  <a:moveTo>
                    <a:pt x="225798" y="0"/>
                  </a:moveTo>
                  <a:lnTo>
                    <a:pt x="1919336" y="0"/>
                  </a:lnTo>
                  <a:cubicBezTo>
                    <a:pt x="1928156" y="0"/>
                    <a:pt x="1935275" y="8678"/>
                    <a:pt x="1935275" y="19429"/>
                  </a:cubicBezTo>
                  <a:lnTo>
                    <a:pt x="1935275" y="1287242"/>
                  </a:lnTo>
                  <a:lnTo>
                    <a:pt x="1919336" y="1287242"/>
                  </a:lnTo>
                  <a:lnTo>
                    <a:pt x="1935275" y="1287242"/>
                  </a:lnTo>
                  <a:cubicBezTo>
                    <a:pt x="1935275" y="1438141"/>
                    <a:pt x="1834118" y="1560285"/>
                    <a:pt x="1709477" y="1560285"/>
                  </a:cubicBezTo>
                  <a:lnTo>
                    <a:pt x="1709477" y="1540856"/>
                  </a:lnTo>
                  <a:lnTo>
                    <a:pt x="1709477" y="1560285"/>
                  </a:lnTo>
                  <a:lnTo>
                    <a:pt x="15939" y="1560285"/>
                  </a:lnTo>
                  <a:cubicBezTo>
                    <a:pt x="7119" y="1560285"/>
                    <a:pt x="0" y="1551607"/>
                    <a:pt x="0" y="1540856"/>
                  </a:cubicBezTo>
                  <a:lnTo>
                    <a:pt x="0" y="273043"/>
                  </a:lnTo>
                  <a:lnTo>
                    <a:pt x="15939" y="273043"/>
                  </a:lnTo>
                  <a:lnTo>
                    <a:pt x="0" y="273043"/>
                  </a:lnTo>
                  <a:cubicBezTo>
                    <a:pt x="0" y="122015"/>
                    <a:pt x="101158" y="0"/>
                    <a:pt x="225798" y="0"/>
                  </a:cubicBezTo>
                  <a:cubicBezTo>
                    <a:pt x="227392" y="0"/>
                    <a:pt x="228986" y="259"/>
                    <a:pt x="230580" y="907"/>
                  </a:cubicBezTo>
                  <a:lnTo>
                    <a:pt x="225798" y="19429"/>
                  </a:lnTo>
                  <a:lnTo>
                    <a:pt x="225798" y="0"/>
                  </a:lnTo>
                  <a:moveTo>
                    <a:pt x="225798" y="38858"/>
                  </a:moveTo>
                  <a:cubicBezTo>
                    <a:pt x="224204" y="38858"/>
                    <a:pt x="222610" y="38599"/>
                    <a:pt x="221016" y="37951"/>
                  </a:cubicBezTo>
                  <a:lnTo>
                    <a:pt x="225798" y="19429"/>
                  </a:lnTo>
                  <a:lnTo>
                    <a:pt x="225798" y="38858"/>
                  </a:lnTo>
                  <a:cubicBezTo>
                    <a:pt x="118584" y="38858"/>
                    <a:pt x="31877" y="143905"/>
                    <a:pt x="31877" y="273043"/>
                  </a:cubicBezTo>
                  <a:lnTo>
                    <a:pt x="31877" y="1540856"/>
                  </a:lnTo>
                  <a:lnTo>
                    <a:pt x="15939" y="1540856"/>
                  </a:lnTo>
                  <a:lnTo>
                    <a:pt x="15939" y="1521427"/>
                  </a:lnTo>
                  <a:lnTo>
                    <a:pt x="1709583" y="1521427"/>
                  </a:lnTo>
                  <a:cubicBezTo>
                    <a:pt x="1816797" y="1521427"/>
                    <a:pt x="1903504" y="1416381"/>
                    <a:pt x="1903504" y="1287242"/>
                  </a:cubicBezTo>
                  <a:lnTo>
                    <a:pt x="1903504" y="19429"/>
                  </a:lnTo>
                  <a:lnTo>
                    <a:pt x="1919443" y="19429"/>
                  </a:lnTo>
                  <a:lnTo>
                    <a:pt x="1919443" y="38858"/>
                  </a:lnTo>
                  <a:lnTo>
                    <a:pt x="225798" y="3885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"/>
            <p:cNvSpPr txBox="1"/>
            <p:nvPr/>
          </p:nvSpPr>
          <p:spPr>
            <a:xfrm>
              <a:off x="-683213" y="-9525"/>
              <a:ext cx="2618527" cy="156979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Gemeinschaft und 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lokale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Kanäle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800" dirty="0" err="1"/>
                <a:t>Veranstaltungen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1" name="Google Shape;281;p1"/>
          <p:cNvGrpSpPr/>
          <p:nvPr/>
        </p:nvGrpSpPr>
        <p:grpSpPr>
          <a:xfrm>
            <a:off x="11750243" y="8099095"/>
            <a:ext cx="1671117" cy="935034"/>
            <a:chOff x="0" y="-9525"/>
            <a:chExt cx="2228156" cy="1246712"/>
          </a:xfrm>
        </p:grpSpPr>
        <p:sp>
          <p:nvSpPr>
            <p:cNvPr id="282" name="Google Shape;282;p1"/>
            <p:cNvSpPr/>
            <p:nvPr/>
          </p:nvSpPr>
          <p:spPr>
            <a:xfrm>
              <a:off x="16160" y="21354"/>
              <a:ext cx="2063880" cy="1194401"/>
            </a:xfrm>
            <a:custGeom>
              <a:avLst/>
              <a:gdLst/>
              <a:ahLst/>
              <a:cxnLst/>
              <a:rect l="l" t="t" r="r" b="b"/>
              <a:pathLst>
                <a:path w="2063880" h="1194401" extrusionOk="0">
                  <a:moveTo>
                    <a:pt x="153630" y="0"/>
                  </a:moveTo>
                  <a:lnTo>
                    <a:pt x="2063880" y="0"/>
                  </a:lnTo>
                  <a:lnTo>
                    <a:pt x="2063880" y="995381"/>
                  </a:lnTo>
                  <a:cubicBezTo>
                    <a:pt x="2063880" y="1105283"/>
                    <a:pt x="1995145" y="1194401"/>
                    <a:pt x="1910250" y="1194401"/>
                  </a:cubicBezTo>
                  <a:lnTo>
                    <a:pt x="0" y="1194401"/>
                  </a:lnTo>
                  <a:lnTo>
                    <a:pt x="0" y="199019"/>
                  </a:lnTo>
                  <a:cubicBezTo>
                    <a:pt x="0" y="89117"/>
                    <a:pt x="68735" y="0"/>
                    <a:pt x="153630" y="0"/>
                  </a:cubicBezTo>
                  <a:close/>
                </a:path>
              </a:pathLst>
            </a:custGeom>
            <a:solidFill>
              <a:srgbClr val="FF85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0" y="0"/>
              <a:ext cx="2096201" cy="1237109"/>
            </a:xfrm>
            <a:custGeom>
              <a:avLst/>
              <a:gdLst/>
              <a:ahLst/>
              <a:cxnLst/>
              <a:rect l="l" t="t" r="r" b="b"/>
              <a:pathLst>
                <a:path w="2096201" h="1237109" extrusionOk="0">
                  <a:moveTo>
                    <a:pt x="169790" y="0"/>
                  </a:moveTo>
                  <a:lnTo>
                    <a:pt x="2080040" y="0"/>
                  </a:lnTo>
                  <a:cubicBezTo>
                    <a:pt x="2088982" y="0"/>
                    <a:pt x="2096201" y="9538"/>
                    <a:pt x="2096201" y="21354"/>
                  </a:cubicBezTo>
                  <a:lnTo>
                    <a:pt x="2096201" y="1016735"/>
                  </a:lnTo>
                  <a:lnTo>
                    <a:pt x="2080040" y="1016735"/>
                  </a:lnTo>
                  <a:lnTo>
                    <a:pt x="2096201" y="1016735"/>
                  </a:lnTo>
                  <a:cubicBezTo>
                    <a:pt x="2096201" y="1138880"/>
                    <a:pt x="2019924" y="1237109"/>
                    <a:pt x="1926410" y="1237109"/>
                  </a:cubicBezTo>
                  <a:lnTo>
                    <a:pt x="1926410" y="1215755"/>
                  </a:lnTo>
                  <a:lnTo>
                    <a:pt x="1926410" y="1237109"/>
                  </a:lnTo>
                  <a:lnTo>
                    <a:pt x="16160" y="1237109"/>
                  </a:lnTo>
                  <a:cubicBezTo>
                    <a:pt x="7218" y="1237109"/>
                    <a:pt x="0" y="1227571"/>
                    <a:pt x="0" y="1215755"/>
                  </a:cubicBezTo>
                  <a:lnTo>
                    <a:pt x="0" y="220373"/>
                  </a:lnTo>
                  <a:lnTo>
                    <a:pt x="16160" y="220373"/>
                  </a:lnTo>
                  <a:lnTo>
                    <a:pt x="0" y="220373"/>
                  </a:lnTo>
                  <a:cubicBezTo>
                    <a:pt x="0" y="98371"/>
                    <a:pt x="76276" y="0"/>
                    <a:pt x="169790" y="0"/>
                  </a:cubicBezTo>
                  <a:cubicBezTo>
                    <a:pt x="174746" y="0"/>
                    <a:pt x="179379" y="2990"/>
                    <a:pt x="182395" y="7972"/>
                  </a:cubicBezTo>
                  <a:lnTo>
                    <a:pt x="169790" y="21354"/>
                  </a:lnTo>
                  <a:lnTo>
                    <a:pt x="169790" y="0"/>
                  </a:lnTo>
                  <a:moveTo>
                    <a:pt x="169790" y="42708"/>
                  </a:moveTo>
                  <a:cubicBezTo>
                    <a:pt x="164835" y="42708"/>
                    <a:pt x="160202" y="39718"/>
                    <a:pt x="157185" y="34736"/>
                  </a:cubicBezTo>
                  <a:lnTo>
                    <a:pt x="169790" y="21354"/>
                  </a:lnTo>
                  <a:lnTo>
                    <a:pt x="169790" y="42708"/>
                  </a:lnTo>
                  <a:cubicBezTo>
                    <a:pt x="93622" y="42708"/>
                    <a:pt x="32321" y="122714"/>
                    <a:pt x="32321" y="220373"/>
                  </a:cubicBezTo>
                  <a:lnTo>
                    <a:pt x="32321" y="1215897"/>
                  </a:lnTo>
                  <a:lnTo>
                    <a:pt x="16160" y="1215897"/>
                  </a:lnTo>
                  <a:lnTo>
                    <a:pt x="16160" y="1194543"/>
                  </a:lnTo>
                  <a:lnTo>
                    <a:pt x="1926410" y="1194543"/>
                  </a:lnTo>
                  <a:cubicBezTo>
                    <a:pt x="2002686" y="1194543"/>
                    <a:pt x="2063880" y="1114537"/>
                    <a:pt x="2063880" y="1016878"/>
                  </a:cubicBezTo>
                  <a:lnTo>
                    <a:pt x="2063880" y="21354"/>
                  </a:lnTo>
                  <a:lnTo>
                    <a:pt x="2080040" y="21354"/>
                  </a:lnTo>
                  <a:lnTo>
                    <a:pt x="2080040" y="42708"/>
                  </a:lnTo>
                  <a:lnTo>
                    <a:pt x="169790" y="42708"/>
                  </a:lnTo>
                  <a:close/>
                </a:path>
              </a:pathLst>
            </a:custGeom>
            <a:solidFill>
              <a:srgbClr val="3797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"/>
            <p:cNvSpPr txBox="1"/>
            <p:nvPr/>
          </p:nvSpPr>
          <p:spPr>
            <a:xfrm>
              <a:off x="0" y="-9525"/>
              <a:ext cx="2228156" cy="1246712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Private and 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öffentliche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dirty="0" err="1"/>
                <a:t>O</a:t>
              </a:r>
              <a:r>
                <a:rPr lang="en-US" sz="1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rganisationen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p1"/>
          <p:cNvSpPr/>
          <p:nvPr/>
        </p:nvSpPr>
        <p:spPr>
          <a:xfrm>
            <a:off x="12167086" y="6508743"/>
            <a:ext cx="683218" cy="588774"/>
          </a:xfrm>
          <a:custGeom>
            <a:avLst/>
            <a:gdLst/>
            <a:ahLst/>
            <a:cxnLst/>
            <a:rect l="l" t="t" r="r" b="b"/>
            <a:pathLst>
              <a:path w="1034178" h="1034178" extrusionOk="0">
                <a:moveTo>
                  <a:pt x="0" y="0"/>
                </a:moveTo>
                <a:lnTo>
                  <a:pt x="1034178" y="0"/>
                </a:lnTo>
                <a:lnTo>
                  <a:pt x="1034178" y="1034178"/>
                </a:lnTo>
                <a:lnTo>
                  <a:pt x="0" y="1034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"/>
          <p:cNvSpPr/>
          <p:nvPr/>
        </p:nvSpPr>
        <p:spPr>
          <a:xfrm>
            <a:off x="9400146" y="3651026"/>
            <a:ext cx="791530" cy="815445"/>
          </a:xfrm>
          <a:custGeom>
            <a:avLst/>
            <a:gdLst/>
            <a:ahLst/>
            <a:cxnLst/>
            <a:rect l="l" t="t" r="r" b="b"/>
            <a:pathLst>
              <a:path w="1066553" h="1066553" extrusionOk="0">
                <a:moveTo>
                  <a:pt x="0" y="0"/>
                </a:moveTo>
                <a:lnTo>
                  <a:pt x="1066552" y="0"/>
                </a:lnTo>
                <a:lnTo>
                  <a:pt x="1066552" y="1066553"/>
                </a:lnTo>
                <a:lnTo>
                  <a:pt x="0" y="10665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"/>
          <p:cNvSpPr/>
          <p:nvPr/>
        </p:nvSpPr>
        <p:spPr>
          <a:xfrm>
            <a:off x="1157439" y="6463491"/>
            <a:ext cx="646778" cy="721416"/>
          </a:xfrm>
          <a:custGeom>
            <a:avLst/>
            <a:gdLst/>
            <a:ahLst/>
            <a:cxnLst/>
            <a:rect l="l" t="t" r="r" b="b"/>
            <a:pathLst>
              <a:path w="838653" h="805107" extrusionOk="0">
                <a:moveTo>
                  <a:pt x="0" y="0"/>
                </a:moveTo>
                <a:lnTo>
                  <a:pt x="838653" y="0"/>
                </a:lnTo>
                <a:lnTo>
                  <a:pt x="838653" y="805107"/>
                </a:lnTo>
                <a:lnTo>
                  <a:pt x="0" y="805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"/>
          <p:cNvSpPr/>
          <p:nvPr/>
        </p:nvSpPr>
        <p:spPr>
          <a:xfrm>
            <a:off x="13737694" y="3543300"/>
            <a:ext cx="772093" cy="521878"/>
          </a:xfrm>
          <a:custGeom>
            <a:avLst/>
            <a:gdLst/>
            <a:ahLst/>
            <a:cxnLst/>
            <a:rect l="l" t="t" r="r" b="b"/>
            <a:pathLst>
              <a:path w="1013833" h="684337" extrusionOk="0">
                <a:moveTo>
                  <a:pt x="0" y="0"/>
                </a:moveTo>
                <a:lnTo>
                  <a:pt x="1013833" y="0"/>
                </a:lnTo>
                <a:lnTo>
                  <a:pt x="1013833" y="684338"/>
                </a:lnTo>
                <a:lnTo>
                  <a:pt x="0" y="684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"/>
          <p:cNvSpPr/>
          <p:nvPr/>
        </p:nvSpPr>
        <p:spPr>
          <a:xfrm>
            <a:off x="17089997" y="6535978"/>
            <a:ext cx="607935" cy="652936"/>
          </a:xfrm>
          <a:custGeom>
            <a:avLst/>
            <a:gdLst/>
            <a:ahLst/>
            <a:cxnLst/>
            <a:rect l="l" t="t" r="r" b="b"/>
            <a:pathLst>
              <a:path w="816442" h="816442" extrusionOk="0">
                <a:moveTo>
                  <a:pt x="0" y="0"/>
                </a:moveTo>
                <a:lnTo>
                  <a:pt x="816442" y="0"/>
                </a:lnTo>
                <a:lnTo>
                  <a:pt x="816442" y="816443"/>
                </a:lnTo>
                <a:lnTo>
                  <a:pt x="0" y="816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"/>
          <p:cNvSpPr/>
          <p:nvPr/>
        </p:nvSpPr>
        <p:spPr>
          <a:xfrm>
            <a:off x="17101199" y="1181836"/>
            <a:ext cx="811532" cy="652936"/>
          </a:xfrm>
          <a:custGeom>
            <a:avLst/>
            <a:gdLst/>
            <a:ahLst/>
            <a:cxnLst/>
            <a:rect l="l" t="t" r="r" b="b"/>
            <a:pathLst>
              <a:path w="811532" h="652936" extrusionOk="0">
                <a:moveTo>
                  <a:pt x="0" y="0"/>
                </a:moveTo>
                <a:lnTo>
                  <a:pt x="811532" y="0"/>
                </a:lnTo>
                <a:lnTo>
                  <a:pt x="811532" y="652935"/>
                </a:lnTo>
                <a:lnTo>
                  <a:pt x="0" y="652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"/>
          <p:cNvSpPr/>
          <p:nvPr/>
        </p:nvSpPr>
        <p:spPr>
          <a:xfrm>
            <a:off x="5329430" y="5311950"/>
            <a:ext cx="665753" cy="618744"/>
          </a:xfrm>
          <a:custGeom>
            <a:avLst/>
            <a:gdLst/>
            <a:ahLst/>
            <a:cxnLst/>
            <a:rect l="l" t="t" r="r" b="b"/>
            <a:pathLst>
              <a:path w="891446" h="891446" extrusionOk="0">
                <a:moveTo>
                  <a:pt x="0" y="0"/>
                </a:moveTo>
                <a:lnTo>
                  <a:pt x="891446" y="0"/>
                </a:lnTo>
                <a:lnTo>
                  <a:pt x="891446" y="891446"/>
                </a:lnTo>
                <a:lnTo>
                  <a:pt x="0" y="891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"/>
          <p:cNvSpPr/>
          <p:nvPr/>
        </p:nvSpPr>
        <p:spPr>
          <a:xfrm>
            <a:off x="12666238" y="1102466"/>
            <a:ext cx="940967" cy="743364"/>
          </a:xfrm>
          <a:custGeom>
            <a:avLst/>
            <a:gdLst/>
            <a:ahLst/>
            <a:cxnLst/>
            <a:rect l="l" t="t" r="r" b="b"/>
            <a:pathLst>
              <a:path w="940967" h="743364" extrusionOk="0">
                <a:moveTo>
                  <a:pt x="0" y="0"/>
                </a:moveTo>
                <a:lnTo>
                  <a:pt x="940967" y="0"/>
                </a:lnTo>
                <a:lnTo>
                  <a:pt x="940967" y="743364"/>
                </a:lnTo>
                <a:lnTo>
                  <a:pt x="0" y="7433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"/>
          <p:cNvSpPr txBox="1"/>
          <p:nvPr/>
        </p:nvSpPr>
        <p:spPr>
          <a:xfrm>
            <a:off x="2348790" y="1169053"/>
            <a:ext cx="2487370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SCHLÜSSELPARTNER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"/>
          <p:cNvSpPr txBox="1"/>
          <p:nvPr/>
        </p:nvSpPr>
        <p:spPr>
          <a:xfrm>
            <a:off x="1335935" y="3789445"/>
            <a:ext cx="2988300" cy="65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2"/>
              <a:buFont typeface="Arial"/>
              <a:buNone/>
            </a:pPr>
            <a:r>
              <a:rPr lang="en-US" sz="151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SCHLÜSSELAKTIVITÄTEN OD.  TÄTIGKEITEN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"/>
          <p:cNvSpPr txBox="1"/>
          <p:nvPr/>
        </p:nvSpPr>
        <p:spPr>
          <a:xfrm>
            <a:off x="1925910" y="6534969"/>
            <a:ext cx="2671302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dirty="0"/>
              <a:t>SCHLÜSSEL</a:t>
            </a:r>
            <a:r>
              <a:rPr lang="en-US" sz="158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RESSOURCEN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"/>
          <p:cNvSpPr txBox="1"/>
          <p:nvPr/>
        </p:nvSpPr>
        <p:spPr>
          <a:xfrm>
            <a:off x="6481952" y="1102466"/>
            <a:ext cx="2377567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200" b="1" dirty="0"/>
              <a:t>VORGESCHLAGENER WERT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10309953" y="1169053"/>
            <a:ext cx="2333947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KUNDENSEGMENTE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"/>
          <p:cNvSpPr txBox="1"/>
          <p:nvPr/>
        </p:nvSpPr>
        <p:spPr>
          <a:xfrm>
            <a:off x="10235677" y="3894746"/>
            <a:ext cx="29697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CUSTOMER RELATIONSHIPS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"/>
          <p:cNvSpPr txBox="1"/>
          <p:nvPr/>
        </p:nvSpPr>
        <p:spPr>
          <a:xfrm>
            <a:off x="10628877" y="6475225"/>
            <a:ext cx="13317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CHANNELS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"/>
          <p:cNvSpPr txBox="1"/>
          <p:nvPr/>
        </p:nvSpPr>
        <p:spPr>
          <a:xfrm>
            <a:off x="14829208" y="6552625"/>
            <a:ext cx="1942749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KOSTENSTRUKTUR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"/>
          <p:cNvSpPr txBox="1"/>
          <p:nvPr/>
        </p:nvSpPr>
        <p:spPr>
          <a:xfrm>
            <a:off x="14781108" y="1235700"/>
            <a:ext cx="2042668" cy="34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1"/>
              <a:buFont typeface="Arial"/>
              <a:buNone/>
            </a:pPr>
            <a:r>
              <a:rPr lang="en-US" sz="158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EINNAHMEQUELLEN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629150" y="9387522"/>
            <a:ext cx="2042675" cy="716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Benutzerdefiniert</PresentationFormat>
  <Paragraphs>90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Usuario;Virginia Payá</dc:creator>
  <cp:lastModifiedBy>Schabereiter Rainer | WKSTMK WIFI</cp:lastModifiedBy>
  <cp:revision>5</cp:revision>
  <dcterms:created xsi:type="dcterms:W3CDTF">2006-08-16T00:00:00Z</dcterms:created>
  <dcterms:modified xsi:type="dcterms:W3CDTF">2026-03-17T09:49:21Z</dcterms:modified>
</cp:coreProperties>
</file>